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90"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j++8usmDzKI81vQehRMeTflIJ3r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8"/>
  </p:normalViewPr>
  <p:slideViewPr>
    <p:cSldViewPr snapToGrid="0" snapToObjects="1">
      <p:cViewPr varScale="1">
        <p:scale>
          <a:sx n="120" d="100"/>
          <a:sy n="120" d="100"/>
        </p:scale>
        <p:origin x="4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שקופית כותרת" type="title">
  <p:cSld name="TITLE">
    <p:spTree>
      <p:nvGrpSpPr>
        <p:cNvPr id="1" name="Shape 11"/>
        <p:cNvGrpSpPr/>
        <p:nvPr/>
      </p:nvGrpSpPr>
      <p:grpSpPr>
        <a:xfrm>
          <a:off x="0" y="0"/>
          <a:ext cx="0" cy="0"/>
          <a:chOff x="0" y="0"/>
          <a:chExt cx="0" cy="0"/>
        </a:xfrm>
      </p:grpSpPr>
      <p:sp>
        <p:nvSpPr>
          <p:cNvPr id="12" name="Google Shape;12;p35"/>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13" name="Google Shape;13;p35"/>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rtl="1">
              <a:spcBef>
                <a:spcPts val="640"/>
              </a:spcBef>
              <a:spcAft>
                <a:spcPts val="0"/>
              </a:spcAft>
              <a:buClr>
                <a:srgbClr val="888888"/>
              </a:buClr>
              <a:buSzPts val="3200"/>
              <a:buNone/>
              <a:defRPr>
                <a:solidFill>
                  <a:srgbClr val="888888"/>
                </a:solidFill>
              </a:defRPr>
            </a:lvl1pPr>
            <a:lvl2pPr lvl="1" algn="ctr" rtl="1">
              <a:spcBef>
                <a:spcPts val="560"/>
              </a:spcBef>
              <a:spcAft>
                <a:spcPts val="0"/>
              </a:spcAft>
              <a:buClr>
                <a:srgbClr val="888888"/>
              </a:buClr>
              <a:buSzPts val="2800"/>
              <a:buNone/>
              <a:defRPr>
                <a:solidFill>
                  <a:srgbClr val="888888"/>
                </a:solidFill>
              </a:defRPr>
            </a:lvl2pPr>
            <a:lvl3pPr lvl="2" algn="ctr" rtl="1">
              <a:spcBef>
                <a:spcPts val="480"/>
              </a:spcBef>
              <a:spcAft>
                <a:spcPts val="0"/>
              </a:spcAft>
              <a:buClr>
                <a:srgbClr val="888888"/>
              </a:buClr>
              <a:buSzPts val="2400"/>
              <a:buNone/>
              <a:defRPr>
                <a:solidFill>
                  <a:srgbClr val="888888"/>
                </a:solidFill>
              </a:defRPr>
            </a:lvl3pPr>
            <a:lvl4pPr lvl="3" algn="ctr" rtl="1">
              <a:spcBef>
                <a:spcPts val="400"/>
              </a:spcBef>
              <a:spcAft>
                <a:spcPts val="0"/>
              </a:spcAft>
              <a:buClr>
                <a:srgbClr val="888888"/>
              </a:buClr>
              <a:buSzPts val="2000"/>
              <a:buNone/>
              <a:defRPr>
                <a:solidFill>
                  <a:srgbClr val="888888"/>
                </a:solidFill>
              </a:defRPr>
            </a:lvl4pPr>
            <a:lvl5pPr lvl="4" algn="ctr" rtl="1">
              <a:spcBef>
                <a:spcPts val="400"/>
              </a:spcBef>
              <a:spcAft>
                <a:spcPts val="0"/>
              </a:spcAft>
              <a:buClr>
                <a:srgbClr val="888888"/>
              </a:buClr>
              <a:buSzPts val="2000"/>
              <a:buNone/>
              <a:defRPr>
                <a:solidFill>
                  <a:srgbClr val="888888"/>
                </a:solidFill>
              </a:defRPr>
            </a:lvl5pPr>
            <a:lvl6pPr lvl="5" algn="ctr" rtl="1">
              <a:spcBef>
                <a:spcPts val="400"/>
              </a:spcBef>
              <a:spcAft>
                <a:spcPts val="0"/>
              </a:spcAft>
              <a:buClr>
                <a:srgbClr val="888888"/>
              </a:buClr>
              <a:buSzPts val="2000"/>
              <a:buNone/>
              <a:defRPr>
                <a:solidFill>
                  <a:srgbClr val="888888"/>
                </a:solidFill>
              </a:defRPr>
            </a:lvl6pPr>
            <a:lvl7pPr lvl="6" algn="ctr" rtl="1">
              <a:spcBef>
                <a:spcPts val="400"/>
              </a:spcBef>
              <a:spcAft>
                <a:spcPts val="0"/>
              </a:spcAft>
              <a:buClr>
                <a:srgbClr val="888888"/>
              </a:buClr>
              <a:buSzPts val="2000"/>
              <a:buNone/>
              <a:defRPr>
                <a:solidFill>
                  <a:srgbClr val="888888"/>
                </a:solidFill>
              </a:defRPr>
            </a:lvl7pPr>
            <a:lvl8pPr lvl="7" algn="ctr" rtl="1">
              <a:spcBef>
                <a:spcPts val="400"/>
              </a:spcBef>
              <a:spcAft>
                <a:spcPts val="0"/>
              </a:spcAft>
              <a:buClr>
                <a:srgbClr val="888888"/>
              </a:buClr>
              <a:buSzPts val="2000"/>
              <a:buNone/>
              <a:defRPr>
                <a:solidFill>
                  <a:srgbClr val="888888"/>
                </a:solidFill>
              </a:defRPr>
            </a:lvl8pPr>
            <a:lvl9pPr lvl="8" algn="ctr" rtl="1">
              <a:spcBef>
                <a:spcPts val="400"/>
              </a:spcBef>
              <a:spcAft>
                <a:spcPts val="0"/>
              </a:spcAft>
              <a:buClr>
                <a:srgbClr val="888888"/>
              </a:buClr>
              <a:buSzPts val="2000"/>
              <a:buNone/>
              <a:defRPr>
                <a:solidFill>
                  <a:srgbClr val="888888"/>
                </a:solidFill>
              </a:defRPr>
            </a:lvl9pPr>
          </a:lstStyle>
          <a:p>
            <a:endParaRPr/>
          </a:p>
        </p:txBody>
      </p:sp>
      <p:sp>
        <p:nvSpPr>
          <p:cNvPr id="14" name="Google Shape;14;p35"/>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5"/>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spcAft>
                <a:spcPts val="0"/>
              </a:spcAft>
              <a:buNone/>
              <a:defRPr sz="1200" b="0" i="0" u="none" strike="noStrike" cap="none">
                <a:solidFill>
                  <a:srgbClr val="898989"/>
                </a:solidFill>
                <a:latin typeface="Calibri"/>
                <a:ea typeface="Calibri"/>
                <a:cs typeface="Calibri"/>
                <a:sym typeface="Calibri"/>
              </a:defRPr>
            </a:lvl1pPr>
            <a:lvl2pPr marL="0" lvl="1" indent="0" algn="l" rtl="1">
              <a:spcBef>
                <a:spcPts val="0"/>
              </a:spcBef>
              <a:spcAft>
                <a:spcPts val="0"/>
              </a:spcAft>
              <a:buNone/>
              <a:defRPr sz="1200" b="0" i="0" u="none" strike="noStrike" cap="none">
                <a:solidFill>
                  <a:srgbClr val="898989"/>
                </a:solidFill>
                <a:latin typeface="Calibri"/>
                <a:ea typeface="Calibri"/>
                <a:cs typeface="Calibri"/>
                <a:sym typeface="Calibri"/>
              </a:defRPr>
            </a:lvl2pPr>
            <a:lvl3pPr marL="0" lvl="2" indent="0" algn="l" rtl="1">
              <a:spcBef>
                <a:spcPts val="0"/>
              </a:spcBef>
              <a:spcAft>
                <a:spcPts val="0"/>
              </a:spcAft>
              <a:buNone/>
              <a:defRPr sz="1200" b="0" i="0" u="none" strike="noStrike" cap="none">
                <a:solidFill>
                  <a:srgbClr val="898989"/>
                </a:solidFill>
                <a:latin typeface="Calibri"/>
                <a:ea typeface="Calibri"/>
                <a:cs typeface="Calibri"/>
                <a:sym typeface="Calibri"/>
              </a:defRPr>
            </a:lvl3pPr>
            <a:lvl4pPr marL="0" lvl="3" indent="0" algn="l" rtl="1">
              <a:spcBef>
                <a:spcPts val="0"/>
              </a:spcBef>
              <a:spcAft>
                <a:spcPts val="0"/>
              </a:spcAft>
              <a:buNone/>
              <a:defRPr sz="1200" b="0" i="0" u="none" strike="noStrike" cap="none">
                <a:solidFill>
                  <a:srgbClr val="898989"/>
                </a:solidFill>
                <a:latin typeface="Calibri"/>
                <a:ea typeface="Calibri"/>
                <a:cs typeface="Calibri"/>
                <a:sym typeface="Calibri"/>
              </a:defRPr>
            </a:lvl4pPr>
            <a:lvl5pPr marL="0" lvl="4" indent="0" algn="l" rtl="1">
              <a:spcBef>
                <a:spcPts val="0"/>
              </a:spcBef>
              <a:spcAft>
                <a:spcPts val="0"/>
              </a:spcAft>
              <a:buNone/>
              <a:defRPr sz="1200" b="0" i="0" u="none" strike="noStrike" cap="none">
                <a:solidFill>
                  <a:srgbClr val="898989"/>
                </a:solidFill>
                <a:latin typeface="Calibri"/>
                <a:ea typeface="Calibri"/>
                <a:cs typeface="Calibri"/>
                <a:sym typeface="Calibri"/>
              </a:defRPr>
            </a:lvl5pPr>
            <a:lvl6pPr marL="0" lvl="5" indent="0" algn="l" rtl="1">
              <a:spcBef>
                <a:spcPts val="0"/>
              </a:spcBef>
              <a:spcAft>
                <a:spcPts val="0"/>
              </a:spcAft>
              <a:buNone/>
              <a:defRPr sz="1200" b="0" i="0" u="none" strike="noStrike" cap="none">
                <a:solidFill>
                  <a:srgbClr val="898989"/>
                </a:solidFill>
                <a:latin typeface="Calibri"/>
                <a:ea typeface="Calibri"/>
                <a:cs typeface="Calibri"/>
                <a:sym typeface="Calibri"/>
              </a:defRPr>
            </a:lvl6pPr>
            <a:lvl7pPr marL="0" lvl="6" indent="0" algn="l" rtl="1">
              <a:spcBef>
                <a:spcPts val="0"/>
              </a:spcBef>
              <a:spcAft>
                <a:spcPts val="0"/>
              </a:spcAft>
              <a:buNone/>
              <a:defRPr sz="1200" b="0" i="0" u="none" strike="noStrike" cap="none">
                <a:solidFill>
                  <a:srgbClr val="898989"/>
                </a:solidFill>
                <a:latin typeface="Calibri"/>
                <a:ea typeface="Calibri"/>
                <a:cs typeface="Calibri"/>
                <a:sym typeface="Calibri"/>
              </a:defRPr>
            </a:lvl7pPr>
            <a:lvl8pPr marL="0" lvl="7" indent="0" algn="l" rtl="1">
              <a:spcBef>
                <a:spcPts val="0"/>
              </a:spcBef>
              <a:spcAft>
                <a:spcPts val="0"/>
              </a:spcAft>
              <a:buNone/>
              <a:defRPr sz="1200" b="0" i="0" u="none" strike="noStrike" cap="none">
                <a:solidFill>
                  <a:srgbClr val="898989"/>
                </a:solidFill>
                <a:latin typeface="Calibri"/>
                <a:ea typeface="Calibri"/>
                <a:cs typeface="Calibri"/>
                <a:sym typeface="Calibri"/>
              </a:defRPr>
            </a:lvl8pPr>
            <a:lvl9pPr marL="0" lvl="8" indent="0" algn="l" rtl="1">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68"/>
        <p:cNvGrpSpPr/>
        <p:nvPr/>
      </p:nvGrpSpPr>
      <p:grpSpPr>
        <a:xfrm>
          <a:off x="0" y="0"/>
          <a:ext cx="0" cy="0"/>
          <a:chOff x="0" y="0"/>
          <a:chExt cx="0" cy="0"/>
        </a:xfrm>
      </p:grpSpPr>
      <p:sp>
        <p:nvSpPr>
          <p:cNvPr id="69" name="Google Shape;69;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70" name="Google Shape;70;p4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71" name="Google Shape;71;p44"/>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spcAft>
                <a:spcPts val="0"/>
              </a:spcAft>
              <a:buNone/>
              <a:defRPr sz="1200">
                <a:solidFill>
                  <a:srgbClr val="898989"/>
                </a:solidFill>
                <a:latin typeface="Calibri"/>
                <a:ea typeface="Calibri"/>
                <a:cs typeface="Calibri"/>
                <a:sym typeface="Calibri"/>
              </a:defRPr>
            </a:lvl1pPr>
            <a:lvl2pPr marL="0" lvl="1" indent="0" algn="l" rtl="1">
              <a:spcBef>
                <a:spcPts val="0"/>
              </a:spcBef>
              <a:spcAft>
                <a:spcPts val="0"/>
              </a:spcAft>
              <a:buNone/>
              <a:defRPr sz="1200">
                <a:solidFill>
                  <a:srgbClr val="898989"/>
                </a:solidFill>
                <a:latin typeface="Calibri"/>
                <a:ea typeface="Calibri"/>
                <a:cs typeface="Calibri"/>
                <a:sym typeface="Calibri"/>
              </a:defRPr>
            </a:lvl2pPr>
            <a:lvl3pPr marL="0" lvl="2" indent="0" algn="l" rtl="1">
              <a:spcBef>
                <a:spcPts val="0"/>
              </a:spcBef>
              <a:spcAft>
                <a:spcPts val="0"/>
              </a:spcAft>
              <a:buNone/>
              <a:defRPr sz="1200">
                <a:solidFill>
                  <a:srgbClr val="898989"/>
                </a:solidFill>
                <a:latin typeface="Calibri"/>
                <a:ea typeface="Calibri"/>
                <a:cs typeface="Calibri"/>
                <a:sym typeface="Calibri"/>
              </a:defRPr>
            </a:lvl3pPr>
            <a:lvl4pPr marL="0" lvl="3" indent="0" algn="l" rtl="1">
              <a:spcBef>
                <a:spcPts val="0"/>
              </a:spcBef>
              <a:spcAft>
                <a:spcPts val="0"/>
              </a:spcAft>
              <a:buNone/>
              <a:defRPr sz="1200">
                <a:solidFill>
                  <a:srgbClr val="898989"/>
                </a:solidFill>
                <a:latin typeface="Calibri"/>
                <a:ea typeface="Calibri"/>
                <a:cs typeface="Calibri"/>
                <a:sym typeface="Calibri"/>
              </a:defRPr>
            </a:lvl4pPr>
            <a:lvl5pPr marL="0" lvl="4" indent="0" algn="l" rtl="1">
              <a:spcBef>
                <a:spcPts val="0"/>
              </a:spcBef>
              <a:spcAft>
                <a:spcPts val="0"/>
              </a:spcAft>
              <a:buNone/>
              <a:defRPr sz="1200">
                <a:solidFill>
                  <a:srgbClr val="898989"/>
                </a:solidFill>
                <a:latin typeface="Calibri"/>
                <a:ea typeface="Calibri"/>
                <a:cs typeface="Calibri"/>
                <a:sym typeface="Calibri"/>
              </a:defRPr>
            </a:lvl5pPr>
            <a:lvl6pPr marL="0" lvl="5" indent="0" algn="l" rtl="1">
              <a:spcBef>
                <a:spcPts val="0"/>
              </a:spcBef>
              <a:spcAft>
                <a:spcPts val="0"/>
              </a:spcAft>
              <a:buNone/>
              <a:defRPr sz="1200">
                <a:solidFill>
                  <a:srgbClr val="898989"/>
                </a:solidFill>
                <a:latin typeface="Calibri"/>
                <a:ea typeface="Calibri"/>
                <a:cs typeface="Calibri"/>
                <a:sym typeface="Calibri"/>
              </a:defRPr>
            </a:lvl6pPr>
            <a:lvl7pPr marL="0" lvl="6" indent="0" algn="l" rtl="1">
              <a:spcBef>
                <a:spcPts val="0"/>
              </a:spcBef>
              <a:spcAft>
                <a:spcPts val="0"/>
              </a:spcAft>
              <a:buNone/>
              <a:defRPr sz="1200">
                <a:solidFill>
                  <a:srgbClr val="898989"/>
                </a:solidFill>
                <a:latin typeface="Calibri"/>
                <a:ea typeface="Calibri"/>
                <a:cs typeface="Calibri"/>
                <a:sym typeface="Calibri"/>
              </a:defRPr>
            </a:lvl7pPr>
            <a:lvl8pPr marL="0" lvl="7" indent="0" algn="l" rtl="1">
              <a:spcBef>
                <a:spcPts val="0"/>
              </a:spcBef>
              <a:spcAft>
                <a:spcPts val="0"/>
              </a:spcAft>
              <a:buNone/>
              <a:defRPr sz="1200">
                <a:solidFill>
                  <a:srgbClr val="898989"/>
                </a:solidFill>
                <a:latin typeface="Calibri"/>
                <a:ea typeface="Calibri"/>
                <a:cs typeface="Calibri"/>
                <a:sym typeface="Calibri"/>
              </a:defRPr>
            </a:lvl8pPr>
            <a:lvl9pPr marL="0" lvl="8" indent="0" algn="l" rtl="1">
              <a:spcBef>
                <a:spcPts val="0"/>
              </a:spcBef>
              <a:spcAft>
                <a:spcPts val="0"/>
              </a:spcAft>
              <a:buNone/>
              <a:defRPr sz="1200">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76" name="Google Shape;76;p4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77" name="Google Shape;77;p45"/>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5"/>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spcAft>
                <a:spcPts val="0"/>
              </a:spcAft>
              <a:buNone/>
              <a:defRPr sz="1200">
                <a:solidFill>
                  <a:srgbClr val="898989"/>
                </a:solidFill>
                <a:latin typeface="Calibri"/>
                <a:ea typeface="Calibri"/>
                <a:cs typeface="Calibri"/>
                <a:sym typeface="Calibri"/>
              </a:defRPr>
            </a:lvl1pPr>
            <a:lvl2pPr marL="0" lvl="1" indent="0" algn="l" rtl="1">
              <a:spcBef>
                <a:spcPts val="0"/>
              </a:spcBef>
              <a:spcAft>
                <a:spcPts val="0"/>
              </a:spcAft>
              <a:buNone/>
              <a:defRPr sz="1200">
                <a:solidFill>
                  <a:srgbClr val="898989"/>
                </a:solidFill>
                <a:latin typeface="Calibri"/>
                <a:ea typeface="Calibri"/>
                <a:cs typeface="Calibri"/>
                <a:sym typeface="Calibri"/>
              </a:defRPr>
            </a:lvl2pPr>
            <a:lvl3pPr marL="0" lvl="2" indent="0" algn="l" rtl="1">
              <a:spcBef>
                <a:spcPts val="0"/>
              </a:spcBef>
              <a:spcAft>
                <a:spcPts val="0"/>
              </a:spcAft>
              <a:buNone/>
              <a:defRPr sz="1200">
                <a:solidFill>
                  <a:srgbClr val="898989"/>
                </a:solidFill>
                <a:latin typeface="Calibri"/>
                <a:ea typeface="Calibri"/>
                <a:cs typeface="Calibri"/>
                <a:sym typeface="Calibri"/>
              </a:defRPr>
            </a:lvl3pPr>
            <a:lvl4pPr marL="0" lvl="3" indent="0" algn="l" rtl="1">
              <a:spcBef>
                <a:spcPts val="0"/>
              </a:spcBef>
              <a:spcAft>
                <a:spcPts val="0"/>
              </a:spcAft>
              <a:buNone/>
              <a:defRPr sz="1200">
                <a:solidFill>
                  <a:srgbClr val="898989"/>
                </a:solidFill>
                <a:latin typeface="Calibri"/>
                <a:ea typeface="Calibri"/>
                <a:cs typeface="Calibri"/>
                <a:sym typeface="Calibri"/>
              </a:defRPr>
            </a:lvl4pPr>
            <a:lvl5pPr marL="0" lvl="4" indent="0" algn="l" rtl="1">
              <a:spcBef>
                <a:spcPts val="0"/>
              </a:spcBef>
              <a:spcAft>
                <a:spcPts val="0"/>
              </a:spcAft>
              <a:buNone/>
              <a:defRPr sz="1200">
                <a:solidFill>
                  <a:srgbClr val="898989"/>
                </a:solidFill>
                <a:latin typeface="Calibri"/>
                <a:ea typeface="Calibri"/>
                <a:cs typeface="Calibri"/>
                <a:sym typeface="Calibri"/>
              </a:defRPr>
            </a:lvl5pPr>
            <a:lvl6pPr marL="0" lvl="5" indent="0" algn="l" rtl="1">
              <a:spcBef>
                <a:spcPts val="0"/>
              </a:spcBef>
              <a:spcAft>
                <a:spcPts val="0"/>
              </a:spcAft>
              <a:buNone/>
              <a:defRPr sz="1200">
                <a:solidFill>
                  <a:srgbClr val="898989"/>
                </a:solidFill>
                <a:latin typeface="Calibri"/>
                <a:ea typeface="Calibri"/>
                <a:cs typeface="Calibri"/>
                <a:sym typeface="Calibri"/>
              </a:defRPr>
            </a:lvl6pPr>
            <a:lvl7pPr marL="0" lvl="6" indent="0" algn="l" rtl="1">
              <a:spcBef>
                <a:spcPts val="0"/>
              </a:spcBef>
              <a:spcAft>
                <a:spcPts val="0"/>
              </a:spcAft>
              <a:buNone/>
              <a:defRPr sz="1200">
                <a:solidFill>
                  <a:srgbClr val="898989"/>
                </a:solidFill>
                <a:latin typeface="Calibri"/>
                <a:ea typeface="Calibri"/>
                <a:cs typeface="Calibri"/>
                <a:sym typeface="Calibri"/>
              </a:defRPr>
            </a:lvl7pPr>
            <a:lvl8pPr marL="0" lvl="7" indent="0" algn="l" rtl="1">
              <a:spcBef>
                <a:spcPts val="0"/>
              </a:spcBef>
              <a:spcAft>
                <a:spcPts val="0"/>
              </a:spcAft>
              <a:buNone/>
              <a:defRPr sz="1200">
                <a:solidFill>
                  <a:srgbClr val="898989"/>
                </a:solidFill>
                <a:latin typeface="Calibri"/>
                <a:ea typeface="Calibri"/>
                <a:cs typeface="Calibri"/>
                <a:sym typeface="Calibri"/>
              </a:defRPr>
            </a:lvl8pPr>
            <a:lvl9pPr marL="0" lvl="8" indent="0" algn="l" rtl="1">
              <a:spcBef>
                <a:spcPts val="0"/>
              </a:spcBef>
              <a:spcAft>
                <a:spcPts val="0"/>
              </a:spcAft>
              <a:buNone/>
              <a:defRPr sz="1200">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17"/>
        <p:cNvGrpSpPr/>
        <p:nvPr/>
      </p:nvGrpSpPr>
      <p:grpSpPr>
        <a:xfrm>
          <a:off x="0" y="0"/>
          <a:ext cx="0" cy="0"/>
          <a:chOff x="0" y="0"/>
          <a:chExt cx="0" cy="0"/>
        </a:xfrm>
      </p:grpSpPr>
      <p:sp>
        <p:nvSpPr>
          <p:cNvPr id="18" name="Google Shape;18;p3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19" name="Google Shape;19;p3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lvl="0" indent="-342900" algn="r" rtl="1">
              <a:spcBef>
                <a:spcPts val="360"/>
              </a:spcBef>
              <a:spcAft>
                <a:spcPts val="0"/>
              </a:spcAft>
              <a:buClr>
                <a:schemeClr val="dk1"/>
              </a:buClr>
              <a:buSzPts val="1800"/>
              <a:buChar char="•"/>
              <a:defRPr/>
            </a:lvl1pPr>
            <a:lvl2pPr marL="914400" lvl="1" indent="-342900" algn="r" rtl="1">
              <a:spcBef>
                <a:spcPts val="360"/>
              </a:spcBef>
              <a:spcAft>
                <a:spcPts val="0"/>
              </a:spcAft>
              <a:buClr>
                <a:schemeClr val="dk1"/>
              </a:buClr>
              <a:buSzPts val="1800"/>
              <a:buChar char="–"/>
              <a:defRPr/>
            </a:lvl2pPr>
            <a:lvl3pPr marL="1371600" lvl="2" indent="-342900" algn="r" rtl="1">
              <a:spcBef>
                <a:spcPts val="360"/>
              </a:spcBef>
              <a:spcAft>
                <a:spcPts val="0"/>
              </a:spcAft>
              <a:buClr>
                <a:schemeClr val="dk1"/>
              </a:buClr>
              <a:buSzPts val="1800"/>
              <a:buChar char="•"/>
              <a:defRPr/>
            </a:lvl3pPr>
            <a:lvl4pPr marL="1828800" lvl="3" indent="-342900" algn="r" rtl="1">
              <a:spcBef>
                <a:spcPts val="360"/>
              </a:spcBef>
              <a:spcAft>
                <a:spcPts val="0"/>
              </a:spcAft>
              <a:buClr>
                <a:schemeClr val="dk1"/>
              </a:buClr>
              <a:buSzPts val="1800"/>
              <a:buChar char="–"/>
              <a:defRPr/>
            </a:lvl4pPr>
            <a:lvl5pPr marL="2286000" lvl="4" indent="-342900" algn="r" rtl="1">
              <a:spcBef>
                <a:spcPts val="360"/>
              </a:spcBef>
              <a:spcAft>
                <a:spcPts val="0"/>
              </a:spcAft>
              <a:buClr>
                <a:schemeClr val="dk1"/>
              </a:buClr>
              <a:buSzPts val="1800"/>
              <a:buChar char="»"/>
              <a:defRPr/>
            </a:lvl5pPr>
            <a:lvl6pPr marL="2743200" lvl="5" indent="-342900" algn="r" rtl="1">
              <a:spcBef>
                <a:spcPts val="360"/>
              </a:spcBef>
              <a:spcAft>
                <a:spcPts val="0"/>
              </a:spcAft>
              <a:buClr>
                <a:schemeClr val="dk1"/>
              </a:buClr>
              <a:buSzPts val="1800"/>
              <a:buChar char="•"/>
              <a:defRPr/>
            </a:lvl6pPr>
            <a:lvl7pPr marL="3200400" lvl="6" indent="-342900" algn="r" rtl="1">
              <a:spcBef>
                <a:spcPts val="360"/>
              </a:spcBef>
              <a:spcAft>
                <a:spcPts val="0"/>
              </a:spcAft>
              <a:buClr>
                <a:schemeClr val="dk1"/>
              </a:buClr>
              <a:buSzPts val="1800"/>
              <a:buChar char="•"/>
              <a:defRPr/>
            </a:lvl7pPr>
            <a:lvl8pPr marL="3657600" lvl="7" indent="-342900" algn="r" rtl="1">
              <a:spcBef>
                <a:spcPts val="360"/>
              </a:spcBef>
              <a:spcAft>
                <a:spcPts val="0"/>
              </a:spcAft>
              <a:buClr>
                <a:schemeClr val="dk1"/>
              </a:buClr>
              <a:buSzPts val="1800"/>
              <a:buChar char="•"/>
              <a:defRPr/>
            </a:lvl8pPr>
            <a:lvl9pPr marL="4114800" lvl="8" indent="-342900" algn="r" rtl="1">
              <a:spcBef>
                <a:spcPts val="360"/>
              </a:spcBef>
              <a:spcAft>
                <a:spcPts val="0"/>
              </a:spcAft>
              <a:buClr>
                <a:schemeClr val="dk1"/>
              </a:buClr>
              <a:buSzPts val="1800"/>
              <a:buChar char="•"/>
              <a:defRPr/>
            </a:lvl9pPr>
          </a:lstStyle>
          <a:p>
            <a:endParaRPr/>
          </a:p>
        </p:txBody>
      </p:sp>
      <p:sp>
        <p:nvSpPr>
          <p:cNvPr id="20" name="Google Shape;20;p36"/>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6"/>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spcAft>
                <a:spcPts val="0"/>
              </a:spcAft>
              <a:buNone/>
              <a:defRPr sz="1200" b="0" i="0" u="none" strike="noStrike" cap="none">
                <a:solidFill>
                  <a:srgbClr val="898989"/>
                </a:solidFill>
                <a:latin typeface="Calibri"/>
                <a:ea typeface="Calibri"/>
                <a:cs typeface="Calibri"/>
                <a:sym typeface="Calibri"/>
              </a:defRPr>
            </a:lvl1pPr>
            <a:lvl2pPr marL="0" lvl="1" indent="0" algn="l" rtl="1">
              <a:spcBef>
                <a:spcPts val="0"/>
              </a:spcBef>
              <a:spcAft>
                <a:spcPts val="0"/>
              </a:spcAft>
              <a:buNone/>
              <a:defRPr sz="1200" b="0" i="0" u="none" strike="noStrike" cap="none">
                <a:solidFill>
                  <a:srgbClr val="898989"/>
                </a:solidFill>
                <a:latin typeface="Calibri"/>
                <a:ea typeface="Calibri"/>
                <a:cs typeface="Calibri"/>
                <a:sym typeface="Calibri"/>
              </a:defRPr>
            </a:lvl2pPr>
            <a:lvl3pPr marL="0" lvl="2" indent="0" algn="l" rtl="1">
              <a:spcBef>
                <a:spcPts val="0"/>
              </a:spcBef>
              <a:spcAft>
                <a:spcPts val="0"/>
              </a:spcAft>
              <a:buNone/>
              <a:defRPr sz="1200" b="0" i="0" u="none" strike="noStrike" cap="none">
                <a:solidFill>
                  <a:srgbClr val="898989"/>
                </a:solidFill>
                <a:latin typeface="Calibri"/>
                <a:ea typeface="Calibri"/>
                <a:cs typeface="Calibri"/>
                <a:sym typeface="Calibri"/>
              </a:defRPr>
            </a:lvl3pPr>
            <a:lvl4pPr marL="0" lvl="3" indent="0" algn="l" rtl="1">
              <a:spcBef>
                <a:spcPts val="0"/>
              </a:spcBef>
              <a:spcAft>
                <a:spcPts val="0"/>
              </a:spcAft>
              <a:buNone/>
              <a:defRPr sz="1200" b="0" i="0" u="none" strike="noStrike" cap="none">
                <a:solidFill>
                  <a:srgbClr val="898989"/>
                </a:solidFill>
                <a:latin typeface="Calibri"/>
                <a:ea typeface="Calibri"/>
                <a:cs typeface="Calibri"/>
                <a:sym typeface="Calibri"/>
              </a:defRPr>
            </a:lvl4pPr>
            <a:lvl5pPr marL="0" lvl="4" indent="0" algn="l" rtl="1">
              <a:spcBef>
                <a:spcPts val="0"/>
              </a:spcBef>
              <a:spcAft>
                <a:spcPts val="0"/>
              </a:spcAft>
              <a:buNone/>
              <a:defRPr sz="1200" b="0" i="0" u="none" strike="noStrike" cap="none">
                <a:solidFill>
                  <a:srgbClr val="898989"/>
                </a:solidFill>
                <a:latin typeface="Calibri"/>
                <a:ea typeface="Calibri"/>
                <a:cs typeface="Calibri"/>
                <a:sym typeface="Calibri"/>
              </a:defRPr>
            </a:lvl5pPr>
            <a:lvl6pPr marL="0" lvl="5" indent="0" algn="l" rtl="1">
              <a:spcBef>
                <a:spcPts val="0"/>
              </a:spcBef>
              <a:spcAft>
                <a:spcPts val="0"/>
              </a:spcAft>
              <a:buNone/>
              <a:defRPr sz="1200" b="0" i="0" u="none" strike="noStrike" cap="none">
                <a:solidFill>
                  <a:srgbClr val="898989"/>
                </a:solidFill>
                <a:latin typeface="Calibri"/>
                <a:ea typeface="Calibri"/>
                <a:cs typeface="Calibri"/>
                <a:sym typeface="Calibri"/>
              </a:defRPr>
            </a:lvl6pPr>
            <a:lvl7pPr marL="0" lvl="6" indent="0" algn="l" rtl="1">
              <a:spcBef>
                <a:spcPts val="0"/>
              </a:spcBef>
              <a:spcAft>
                <a:spcPts val="0"/>
              </a:spcAft>
              <a:buNone/>
              <a:defRPr sz="1200" b="0" i="0" u="none" strike="noStrike" cap="none">
                <a:solidFill>
                  <a:srgbClr val="898989"/>
                </a:solidFill>
                <a:latin typeface="Calibri"/>
                <a:ea typeface="Calibri"/>
                <a:cs typeface="Calibri"/>
                <a:sym typeface="Calibri"/>
              </a:defRPr>
            </a:lvl7pPr>
            <a:lvl8pPr marL="0" lvl="7" indent="0" algn="l" rtl="1">
              <a:spcBef>
                <a:spcPts val="0"/>
              </a:spcBef>
              <a:spcAft>
                <a:spcPts val="0"/>
              </a:spcAft>
              <a:buNone/>
              <a:defRPr sz="1200" b="0" i="0" u="none" strike="noStrike" cap="none">
                <a:solidFill>
                  <a:srgbClr val="898989"/>
                </a:solidFill>
                <a:latin typeface="Calibri"/>
                <a:ea typeface="Calibri"/>
                <a:cs typeface="Calibri"/>
                <a:sym typeface="Calibri"/>
              </a:defRPr>
            </a:lvl8pPr>
            <a:lvl9pPr marL="0" lvl="8" indent="0" algn="l" rtl="1">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23"/>
        <p:cNvGrpSpPr/>
        <p:nvPr/>
      </p:nvGrpSpPr>
      <p:grpSpPr>
        <a:xfrm>
          <a:off x="0" y="0"/>
          <a:ext cx="0" cy="0"/>
          <a:chOff x="0" y="0"/>
          <a:chExt cx="0" cy="0"/>
        </a:xfrm>
      </p:grpSpPr>
      <p:sp>
        <p:nvSpPr>
          <p:cNvPr id="24" name="Google Shape;24;p37"/>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r" rtl="1">
              <a:spcBef>
                <a:spcPts val="0"/>
              </a:spcBef>
              <a:spcAft>
                <a:spcPts val="0"/>
              </a:spcAft>
              <a:buSzPts val="1400"/>
              <a:buNone/>
              <a:defRPr sz="4000" b="1" cap="none"/>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25" name="Google Shape;25;p37"/>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r" rtl="1">
              <a:spcBef>
                <a:spcPts val="400"/>
              </a:spcBef>
              <a:spcAft>
                <a:spcPts val="0"/>
              </a:spcAft>
              <a:buClr>
                <a:srgbClr val="888888"/>
              </a:buClr>
              <a:buSzPts val="2000"/>
              <a:buNone/>
              <a:defRPr sz="2000">
                <a:solidFill>
                  <a:srgbClr val="888888"/>
                </a:solidFill>
              </a:defRPr>
            </a:lvl1pPr>
            <a:lvl2pPr marL="914400" lvl="1" indent="-228600" algn="r" rtl="1">
              <a:spcBef>
                <a:spcPts val="360"/>
              </a:spcBef>
              <a:spcAft>
                <a:spcPts val="0"/>
              </a:spcAft>
              <a:buClr>
                <a:srgbClr val="888888"/>
              </a:buClr>
              <a:buSzPts val="1800"/>
              <a:buNone/>
              <a:defRPr sz="1800">
                <a:solidFill>
                  <a:srgbClr val="888888"/>
                </a:solidFill>
              </a:defRPr>
            </a:lvl2pPr>
            <a:lvl3pPr marL="1371600" lvl="2" indent="-228600" algn="r" rtl="1">
              <a:spcBef>
                <a:spcPts val="320"/>
              </a:spcBef>
              <a:spcAft>
                <a:spcPts val="0"/>
              </a:spcAft>
              <a:buClr>
                <a:srgbClr val="888888"/>
              </a:buClr>
              <a:buSzPts val="1600"/>
              <a:buNone/>
              <a:defRPr sz="1600">
                <a:solidFill>
                  <a:srgbClr val="888888"/>
                </a:solidFill>
              </a:defRPr>
            </a:lvl3pPr>
            <a:lvl4pPr marL="1828800" lvl="3" indent="-228600" algn="r" rtl="1">
              <a:spcBef>
                <a:spcPts val="280"/>
              </a:spcBef>
              <a:spcAft>
                <a:spcPts val="0"/>
              </a:spcAft>
              <a:buClr>
                <a:srgbClr val="888888"/>
              </a:buClr>
              <a:buSzPts val="1400"/>
              <a:buNone/>
              <a:defRPr sz="1400">
                <a:solidFill>
                  <a:srgbClr val="888888"/>
                </a:solidFill>
              </a:defRPr>
            </a:lvl4pPr>
            <a:lvl5pPr marL="2286000" lvl="4" indent="-228600" algn="r" rtl="1">
              <a:spcBef>
                <a:spcPts val="280"/>
              </a:spcBef>
              <a:spcAft>
                <a:spcPts val="0"/>
              </a:spcAft>
              <a:buClr>
                <a:srgbClr val="888888"/>
              </a:buClr>
              <a:buSzPts val="1400"/>
              <a:buNone/>
              <a:defRPr sz="1400">
                <a:solidFill>
                  <a:srgbClr val="888888"/>
                </a:solidFill>
              </a:defRPr>
            </a:lvl5pPr>
            <a:lvl6pPr marL="2743200" lvl="5" indent="-228600" algn="r" rtl="1">
              <a:spcBef>
                <a:spcPts val="280"/>
              </a:spcBef>
              <a:spcAft>
                <a:spcPts val="0"/>
              </a:spcAft>
              <a:buClr>
                <a:srgbClr val="888888"/>
              </a:buClr>
              <a:buSzPts val="1400"/>
              <a:buNone/>
              <a:defRPr sz="1400">
                <a:solidFill>
                  <a:srgbClr val="888888"/>
                </a:solidFill>
              </a:defRPr>
            </a:lvl6pPr>
            <a:lvl7pPr marL="3200400" lvl="6" indent="-228600" algn="r" rtl="1">
              <a:spcBef>
                <a:spcPts val="280"/>
              </a:spcBef>
              <a:spcAft>
                <a:spcPts val="0"/>
              </a:spcAft>
              <a:buClr>
                <a:srgbClr val="888888"/>
              </a:buClr>
              <a:buSzPts val="1400"/>
              <a:buNone/>
              <a:defRPr sz="1400">
                <a:solidFill>
                  <a:srgbClr val="888888"/>
                </a:solidFill>
              </a:defRPr>
            </a:lvl7pPr>
            <a:lvl8pPr marL="3657600" lvl="7" indent="-228600" algn="r" rtl="1">
              <a:spcBef>
                <a:spcPts val="280"/>
              </a:spcBef>
              <a:spcAft>
                <a:spcPts val="0"/>
              </a:spcAft>
              <a:buClr>
                <a:srgbClr val="888888"/>
              </a:buClr>
              <a:buSzPts val="1400"/>
              <a:buNone/>
              <a:defRPr sz="1400">
                <a:solidFill>
                  <a:srgbClr val="888888"/>
                </a:solidFill>
              </a:defRPr>
            </a:lvl8pPr>
            <a:lvl9pPr marL="4114800" lvl="8" indent="-228600" algn="r" rtl="1">
              <a:spcBef>
                <a:spcPts val="280"/>
              </a:spcBef>
              <a:spcAft>
                <a:spcPts val="0"/>
              </a:spcAft>
              <a:buClr>
                <a:srgbClr val="888888"/>
              </a:buClr>
              <a:buSzPts val="1400"/>
              <a:buNone/>
              <a:defRPr sz="1400">
                <a:solidFill>
                  <a:srgbClr val="888888"/>
                </a:solidFill>
              </a:defRPr>
            </a:lvl9pPr>
          </a:lstStyle>
          <a:p>
            <a:endParaRPr/>
          </a:p>
        </p:txBody>
      </p:sp>
      <p:sp>
        <p:nvSpPr>
          <p:cNvPr id="26" name="Google Shape;26;p37"/>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7"/>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spcAft>
                <a:spcPts val="0"/>
              </a:spcAft>
              <a:buNone/>
              <a:defRPr sz="1200">
                <a:solidFill>
                  <a:srgbClr val="898989"/>
                </a:solidFill>
                <a:latin typeface="Calibri"/>
                <a:ea typeface="Calibri"/>
                <a:cs typeface="Calibri"/>
                <a:sym typeface="Calibri"/>
              </a:defRPr>
            </a:lvl1pPr>
            <a:lvl2pPr marL="0" lvl="1" indent="0" algn="l" rtl="1">
              <a:spcBef>
                <a:spcPts val="0"/>
              </a:spcBef>
              <a:spcAft>
                <a:spcPts val="0"/>
              </a:spcAft>
              <a:buNone/>
              <a:defRPr sz="1200">
                <a:solidFill>
                  <a:srgbClr val="898989"/>
                </a:solidFill>
                <a:latin typeface="Calibri"/>
                <a:ea typeface="Calibri"/>
                <a:cs typeface="Calibri"/>
                <a:sym typeface="Calibri"/>
              </a:defRPr>
            </a:lvl2pPr>
            <a:lvl3pPr marL="0" lvl="2" indent="0" algn="l" rtl="1">
              <a:spcBef>
                <a:spcPts val="0"/>
              </a:spcBef>
              <a:spcAft>
                <a:spcPts val="0"/>
              </a:spcAft>
              <a:buNone/>
              <a:defRPr sz="1200">
                <a:solidFill>
                  <a:srgbClr val="898989"/>
                </a:solidFill>
                <a:latin typeface="Calibri"/>
                <a:ea typeface="Calibri"/>
                <a:cs typeface="Calibri"/>
                <a:sym typeface="Calibri"/>
              </a:defRPr>
            </a:lvl3pPr>
            <a:lvl4pPr marL="0" lvl="3" indent="0" algn="l" rtl="1">
              <a:spcBef>
                <a:spcPts val="0"/>
              </a:spcBef>
              <a:spcAft>
                <a:spcPts val="0"/>
              </a:spcAft>
              <a:buNone/>
              <a:defRPr sz="1200">
                <a:solidFill>
                  <a:srgbClr val="898989"/>
                </a:solidFill>
                <a:latin typeface="Calibri"/>
                <a:ea typeface="Calibri"/>
                <a:cs typeface="Calibri"/>
                <a:sym typeface="Calibri"/>
              </a:defRPr>
            </a:lvl4pPr>
            <a:lvl5pPr marL="0" lvl="4" indent="0" algn="l" rtl="1">
              <a:spcBef>
                <a:spcPts val="0"/>
              </a:spcBef>
              <a:spcAft>
                <a:spcPts val="0"/>
              </a:spcAft>
              <a:buNone/>
              <a:defRPr sz="1200">
                <a:solidFill>
                  <a:srgbClr val="898989"/>
                </a:solidFill>
                <a:latin typeface="Calibri"/>
                <a:ea typeface="Calibri"/>
                <a:cs typeface="Calibri"/>
                <a:sym typeface="Calibri"/>
              </a:defRPr>
            </a:lvl5pPr>
            <a:lvl6pPr marL="0" lvl="5" indent="0" algn="l" rtl="1">
              <a:spcBef>
                <a:spcPts val="0"/>
              </a:spcBef>
              <a:spcAft>
                <a:spcPts val="0"/>
              </a:spcAft>
              <a:buNone/>
              <a:defRPr sz="1200">
                <a:solidFill>
                  <a:srgbClr val="898989"/>
                </a:solidFill>
                <a:latin typeface="Calibri"/>
                <a:ea typeface="Calibri"/>
                <a:cs typeface="Calibri"/>
                <a:sym typeface="Calibri"/>
              </a:defRPr>
            </a:lvl6pPr>
            <a:lvl7pPr marL="0" lvl="6" indent="0" algn="l" rtl="1">
              <a:spcBef>
                <a:spcPts val="0"/>
              </a:spcBef>
              <a:spcAft>
                <a:spcPts val="0"/>
              </a:spcAft>
              <a:buNone/>
              <a:defRPr sz="1200">
                <a:solidFill>
                  <a:srgbClr val="898989"/>
                </a:solidFill>
                <a:latin typeface="Calibri"/>
                <a:ea typeface="Calibri"/>
                <a:cs typeface="Calibri"/>
                <a:sym typeface="Calibri"/>
              </a:defRPr>
            </a:lvl7pPr>
            <a:lvl8pPr marL="0" lvl="7" indent="0" algn="l" rtl="1">
              <a:spcBef>
                <a:spcPts val="0"/>
              </a:spcBef>
              <a:spcAft>
                <a:spcPts val="0"/>
              </a:spcAft>
              <a:buNone/>
              <a:defRPr sz="1200">
                <a:solidFill>
                  <a:srgbClr val="898989"/>
                </a:solidFill>
                <a:latin typeface="Calibri"/>
                <a:ea typeface="Calibri"/>
                <a:cs typeface="Calibri"/>
                <a:sym typeface="Calibri"/>
              </a:defRPr>
            </a:lvl8pPr>
            <a:lvl9pPr marL="0" lvl="8" indent="0" algn="l" rtl="1">
              <a:spcBef>
                <a:spcPts val="0"/>
              </a:spcBef>
              <a:spcAft>
                <a:spcPts val="0"/>
              </a:spcAft>
              <a:buNone/>
              <a:defRPr sz="1200">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29"/>
        <p:cNvGrpSpPr/>
        <p:nvPr/>
      </p:nvGrpSpPr>
      <p:grpSpPr>
        <a:xfrm>
          <a:off x="0" y="0"/>
          <a:ext cx="0" cy="0"/>
          <a:chOff x="0" y="0"/>
          <a:chExt cx="0" cy="0"/>
        </a:xfrm>
      </p:grpSpPr>
      <p:sp>
        <p:nvSpPr>
          <p:cNvPr id="30" name="Google Shape;30;p3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31" name="Google Shape;31;p38"/>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Autofit/>
          </a:bodyPr>
          <a:lstStyle>
            <a:lvl1pPr marL="457200" lvl="0" indent="-406400" algn="r" rtl="1">
              <a:spcBef>
                <a:spcPts val="560"/>
              </a:spcBef>
              <a:spcAft>
                <a:spcPts val="0"/>
              </a:spcAft>
              <a:buClr>
                <a:schemeClr val="dk1"/>
              </a:buClr>
              <a:buSzPts val="2800"/>
              <a:buChar char="•"/>
              <a:defRPr sz="2800"/>
            </a:lvl1pPr>
            <a:lvl2pPr marL="914400" lvl="1" indent="-381000" algn="r" rtl="1">
              <a:spcBef>
                <a:spcPts val="480"/>
              </a:spcBef>
              <a:spcAft>
                <a:spcPts val="0"/>
              </a:spcAft>
              <a:buClr>
                <a:schemeClr val="dk1"/>
              </a:buClr>
              <a:buSzPts val="2400"/>
              <a:buChar char="–"/>
              <a:defRPr sz="2400"/>
            </a:lvl2pPr>
            <a:lvl3pPr marL="1371600" lvl="2" indent="-355600" algn="r" rtl="1">
              <a:spcBef>
                <a:spcPts val="400"/>
              </a:spcBef>
              <a:spcAft>
                <a:spcPts val="0"/>
              </a:spcAft>
              <a:buClr>
                <a:schemeClr val="dk1"/>
              </a:buClr>
              <a:buSzPts val="2000"/>
              <a:buChar char="•"/>
              <a:defRPr sz="2000"/>
            </a:lvl3pPr>
            <a:lvl4pPr marL="1828800" lvl="3" indent="-342900" algn="r" rtl="1">
              <a:spcBef>
                <a:spcPts val="360"/>
              </a:spcBef>
              <a:spcAft>
                <a:spcPts val="0"/>
              </a:spcAft>
              <a:buClr>
                <a:schemeClr val="dk1"/>
              </a:buClr>
              <a:buSzPts val="1800"/>
              <a:buChar char="–"/>
              <a:defRPr sz="1800"/>
            </a:lvl4pPr>
            <a:lvl5pPr marL="2286000" lvl="4" indent="-342900" algn="r" rtl="1">
              <a:spcBef>
                <a:spcPts val="360"/>
              </a:spcBef>
              <a:spcAft>
                <a:spcPts val="0"/>
              </a:spcAft>
              <a:buClr>
                <a:schemeClr val="dk1"/>
              </a:buClr>
              <a:buSzPts val="1800"/>
              <a:buChar char="»"/>
              <a:defRPr sz="1800"/>
            </a:lvl5pPr>
            <a:lvl6pPr marL="2743200" lvl="5" indent="-342900" algn="r" rtl="1">
              <a:spcBef>
                <a:spcPts val="360"/>
              </a:spcBef>
              <a:spcAft>
                <a:spcPts val="0"/>
              </a:spcAft>
              <a:buClr>
                <a:schemeClr val="dk1"/>
              </a:buClr>
              <a:buSzPts val="1800"/>
              <a:buChar char="•"/>
              <a:defRPr sz="1800"/>
            </a:lvl6pPr>
            <a:lvl7pPr marL="3200400" lvl="6" indent="-342900" algn="r" rtl="1">
              <a:spcBef>
                <a:spcPts val="360"/>
              </a:spcBef>
              <a:spcAft>
                <a:spcPts val="0"/>
              </a:spcAft>
              <a:buClr>
                <a:schemeClr val="dk1"/>
              </a:buClr>
              <a:buSzPts val="1800"/>
              <a:buChar char="•"/>
              <a:defRPr sz="1800"/>
            </a:lvl7pPr>
            <a:lvl8pPr marL="3657600" lvl="7" indent="-342900" algn="r" rtl="1">
              <a:spcBef>
                <a:spcPts val="360"/>
              </a:spcBef>
              <a:spcAft>
                <a:spcPts val="0"/>
              </a:spcAft>
              <a:buClr>
                <a:schemeClr val="dk1"/>
              </a:buClr>
              <a:buSzPts val="1800"/>
              <a:buChar char="•"/>
              <a:defRPr sz="1800"/>
            </a:lvl8pPr>
            <a:lvl9pPr marL="4114800" lvl="8" indent="-342900" algn="r" rtl="1">
              <a:spcBef>
                <a:spcPts val="360"/>
              </a:spcBef>
              <a:spcAft>
                <a:spcPts val="0"/>
              </a:spcAft>
              <a:buClr>
                <a:schemeClr val="dk1"/>
              </a:buClr>
              <a:buSzPts val="1800"/>
              <a:buChar char="•"/>
              <a:defRPr sz="1800"/>
            </a:lvl9pPr>
          </a:lstStyle>
          <a:p>
            <a:endParaRPr/>
          </a:p>
        </p:txBody>
      </p:sp>
      <p:sp>
        <p:nvSpPr>
          <p:cNvPr id="32" name="Google Shape;32;p38"/>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Autofit/>
          </a:bodyPr>
          <a:lstStyle>
            <a:lvl1pPr marL="457200" lvl="0" indent="-406400" algn="r" rtl="1">
              <a:spcBef>
                <a:spcPts val="560"/>
              </a:spcBef>
              <a:spcAft>
                <a:spcPts val="0"/>
              </a:spcAft>
              <a:buClr>
                <a:schemeClr val="dk1"/>
              </a:buClr>
              <a:buSzPts val="2800"/>
              <a:buChar char="•"/>
              <a:defRPr sz="2800"/>
            </a:lvl1pPr>
            <a:lvl2pPr marL="914400" lvl="1" indent="-381000" algn="r" rtl="1">
              <a:spcBef>
                <a:spcPts val="480"/>
              </a:spcBef>
              <a:spcAft>
                <a:spcPts val="0"/>
              </a:spcAft>
              <a:buClr>
                <a:schemeClr val="dk1"/>
              </a:buClr>
              <a:buSzPts val="2400"/>
              <a:buChar char="–"/>
              <a:defRPr sz="2400"/>
            </a:lvl2pPr>
            <a:lvl3pPr marL="1371600" lvl="2" indent="-355600" algn="r" rtl="1">
              <a:spcBef>
                <a:spcPts val="400"/>
              </a:spcBef>
              <a:spcAft>
                <a:spcPts val="0"/>
              </a:spcAft>
              <a:buClr>
                <a:schemeClr val="dk1"/>
              </a:buClr>
              <a:buSzPts val="2000"/>
              <a:buChar char="•"/>
              <a:defRPr sz="2000"/>
            </a:lvl3pPr>
            <a:lvl4pPr marL="1828800" lvl="3" indent="-342900" algn="r" rtl="1">
              <a:spcBef>
                <a:spcPts val="360"/>
              </a:spcBef>
              <a:spcAft>
                <a:spcPts val="0"/>
              </a:spcAft>
              <a:buClr>
                <a:schemeClr val="dk1"/>
              </a:buClr>
              <a:buSzPts val="1800"/>
              <a:buChar char="–"/>
              <a:defRPr sz="1800"/>
            </a:lvl4pPr>
            <a:lvl5pPr marL="2286000" lvl="4" indent="-342900" algn="r" rtl="1">
              <a:spcBef>
                <a:spcPts val="360"/>
              </a:spcBef>
              <a:spcAft>
                <a:spcPts val="0"/>
              </a:spcAft>
              <a:buClr>
                <a:schemeClr val="dk1"/>
              </a:buClr>
              <a:buSzPts val="1800"/>
              <a:buChar char="»"/>
              <a:defRPr sz="1800"/>
            </a:lvl5pPr>
            <a:lvl6pPr marL="2743200" lvl="5" indent="-342900" algn="r" rtl="1">
              <a:spcBef>
                <a:spcPts val="360"/>
              </a:spcBef>
              <a:spcAft>
                <a:spcPts val="0"/>
              </a:spcAft>
              <a:buClr>
                <a:schemeClr val="dk1"/>
              </a:buClr>
              <a:buSzPts val="1800"/>
              <a:buChar char="•"/>
              <a:defRPr sz="1800"/>
            </a:lvl6pPr>
            <a:lvl7pPr marL="3200400" lvl="6" indent="-342900" algn="r" rtl="1">
              <a:spcBef>
                <a:spcPts val="360"/>
              </a:spcBef>
              <a:spcAft>
                <a:spcPts val="0"/>
              </a:spcAft>
              <a:buClr>
                <a:schemeClr val="dk1"/>
              </a:buClr>
              <a:buSzPts val="1800"/>
              <a:buChar char="•"/>
              <a:defRPr sz="1800"/>
            </a:lvl7pPr>
            <a:lvl8pPr marL="3657600" lvl="7" indent="-342900" algn="r" rtl="1">
              <a:spcBef>
                <a:spcPts val="360"/>
              </a:spcBef>
              <a:spcAft>
                <a:spcPts val="0"/>
              </a:spcAft>
              <a:buClr>
                <a:schemeClr val="dk1"/>
              </a:buClr>
              <a:buSzPts val="1800"/>
              <a:buChar char="•"/>
              <a:defRPr sz="1800"/>
            </a:lvl8pPr>
            <a:lvl9pPr marL="4114800" lvl="8" indent="-342900" algn="r" rtl="1">
              <a:spcBef>
                <a:spcPts val="360"/>
              </a:spcBef>
              <a:spcAft>
                <a:spcPts val="0"/>
              </a:spcAft>
              <a:buClr>
                <a:schemeClr val="dk1"/>
              </a:buClr>
              <a:buSzPts val="1800"/>
              <a:buChar char="•"/>
              <a:defRPr sz="1800"/>
            </a:lvl9pPr>
          </a:lstStyle>
          <a:p>
            <a:endParaRPr/>
          </a:p>
        </p:txBody>
      </p:sp>
      <p:sp>
        <p:nvSpPr>
          <p:cNvPr id="33" name="Google Shape;33;p38"/>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8"/>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spcAft>
                <a:spcPts val="0"/>
              </a:spcAft>
              <a:buNone/>
              <a:defRPr sz="1200">
                <a:solidFill>
                  <a:srgbClr val="898989"/>
                </a:solidFill>
                <a:latin typeface="Calibri"/>
                <a:ea typeface="Calibri"/>
                <a:cs typeface="Calibri"/>
                <a:sym typeface="Calibri"/>
              </a:defRPr>
            </a:lvl1pPr>
            <a:lvl2pPr marL="0" lvl="1" indent="0" algn="l" rtl="1">
              <a:spcBef>
                <a:spcPts val="0"/>
              </a:spcBef>
              <a:spcAft>
                <a:spcPts val="0"/>
              </a:spcAft>
              <a:buNone/>
              <a:defRPr sz="1200">
                <a:solidFill>
                  <a:srgbClr val="898989"/>
                </a:solidFill>
                <a:latin typeface="Calibri"/>
                <a:ea typeface="Calibri"/>
                <a:cs typeface="Calibri"/>
                <a:sym typeface="Calibri"/>
              </a:defRPr>
            </a:lvl2pPr>
            <a:lvl3pPr marL="0" lvl="2" indent="0" algn="l" rtl="1">
              <a:spcBef>
                <a:spcPts val="0"/>
              </a:spcBef>
              <a:spcAft>
                <a:spcPts val="0"/>
              </a:spcAft>
              <a:buNone/>
              <a:defRPr sz="1200">
                <a:solidFill>
                  <a:srgbClr val="898989"/>
                </a:solidFill>
                <a:latin typeface="Calibri"/>
                <a:ea typeface="Calibri"/>
                <a:cs typeface="Calibri"/>
                <a:sym typeface="Calibri"/>
              </a:defRPr>
            </a:lvl3pPr>
            <a:lvl4pPr marL="0" lvl="3" indent="0" algn="l" rtl="1">
              <a:spcBef>
                <a:spcPts val="0"/>
              </a:spcBef>
              <a:spcAft>
                <a:spcPts val="0"/>
              </a:spcAft>
              <a:buNone/>
              <a:defRPr sz="1200">
                <a:solidFill>
                  <a:srgbClr val="898989"/>
                </a:solidFill>
                <a:latin typeface="Calibri"/>
                <a:ea typeface="Calibri"/>
                <a:cs typeface="Calibri"/>
                <a:sym typeface="Calibri"/>
              </a:defRPr>
            </a:lvl4pPr>
            <a:lvl5pPr marL="0" lvl="4" indent="0" algn="l" rtl="1">
              <a:spcBef>
                <a:spcPts val="0"/>
              </a:spcBef>
              <a:spcAft>
                <a:spcPts val="0"/>
              </a:spcAft>
              <a:buNone/>
              <a:defRPr sz="1200">
                <a:solidFill>
                  <a:srgbClr val="898989"/>
                </a:solidFill>
                <a:latin typeface="Calibri"/>
                <a:ea typeface="Calibri"/>
                <a:cs typeface="Calibri"/>
                <a:sym typeface="Calibri"/>
              </a:defRPr>
            </a:lvl5pPr>
            <a:lvl6pPr marL="0" lvl="5" indent="0" algn="l" rtl="1">
              <a:spcBef>
                <a:spcPts val="0"/>
              </a:spcBef>
              <a:spcAft>
                <a:spcPts val="0"/>
              </a:spcAft>
              <a:buNone/>
              <a:defRPr sz="1200">
                <a:solidFill>
                  <a:srgbClr val="898989"/>
                </a:solidFill>
                <a:latin typeface="Calibri"/>
                <a:ea typeface="Calibri"/>
                <a:cs typeface="Calibri"/>
                <a:sym typeface="Calibri"/>
              </a:defRPr>
            </a:lvl6pPr>
            <a:lvl7pPr marL="0" lvl="6" indent="0" algn="l" rtl="1">
              <a:spcBef>
                <a:spcPts val="0"/>
              </a:spcBef>
              <a:spcAft>
                <a:spcPts val="0"/>
              </a:spcAft>
              <a:buNone/>
              <a:defRPr sz="1200">
                <a:solidFill>
                  <a:srgbClr val="898989"/>
                </a:solidFill>
                <a:latin typeface="Calibri"/>
                <a:ea typeface="Calibri"/>
                <a:cs typeface="Calibri"/>
                <a:sym typeface="Calibri"/>
              </a:defRPr>
            </a:lvl7pPr>
            <a:lvl8pPr marL="0" lvl="7" indent="0" algn="l" rtl="1">
              <a:spcBef>
                <a:spcPts val="0"/>
              </a:spcBef>
              <a:spcAft>
                <a:spcPts val="0"/>
              </a:spcAft>
              <a:buNone/>
              <a:defRPr sz="1200">
                <a:solidFill>
                  <a:srgbClr val="898989"/>
                </a:solidFill>
                <a:latin typeface="Calibri"/>
                <a:ea typeface="Calibri"/>
                <a:cs typeface="Calibri"/>
                <a:sym typeface="Calibri"/>
              </a:defRPr>
            </a:lvl8pPr>
            <a:lvl9pPr marL="0" lvl="8" indent="0" algn="l" rtl="1">
              <a:spcBef>
                <a:spcPts val="0"/>
              </a:spcBef>
              <a:spcAft>
                <a:spcPts val="0"/>
              </a:spcAft>
              <a:buNone/>
              <a:defRPr sz="1200">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36"/>
        <p:cNvGrpSpPr/>
        <p:nvPr/>
      </p:nvGrpSpPr>
      <p:grpSpPr>
        <a:xfrm>
          <a:off x="0" y="0"/>
          <a:ext cx="0" cy="0"/>
          <a:chOff x="0" y="0"/>
          <a:chExt cx="0" cy="0"/>
        </a:xfrm>
      </p:grpSpPr>
      <p:sp>
        <p:nvSpPr>
          <p:cNvPr id="37" name="Google Shape;37;p3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38" name="Google Shape;38;p39"/>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r" rtl="1">
              <a:spcBef>
                <a:spcPts val="480"/>
              </a:spcBef>
              <a:spcAft>
                <a:spcPts val="0"/>
              </a:spcAft>
              <a:buClr>
                <a:schemeClr val="dk1"/>
              </a:buClr>
              <a:buSzPts val="2400"/>
              <a:buNone/>
              <a:defRPr sz="2400" b="1"/>
            </a:lvl1pPr>
            <a:lvl2pPr marL="914400" lvl="1" indent="-228600" algn="r" rtl="1">
              <a:spcBef>
                <a:spcPts val="400"/>
              </a:spcBef>
              <a:spcAft>
                <a:spcPts val="0"/>
              </a:spcAft>
              <a:buClr>
                <a:schemeClr val="dk1"/>
              </a:buClr>
              <a:buSzPts val="2000"/>
              <a:buNone/>
              <a:defRPr sz="2000" b="1"/>
            </a:lvl2pPr>
            <a:lvl3pPr marL="1371600" lvl="2" indent="-228600" algn="r" rtl="1">
              <a:spcBef>
                <a:spcPts val="360"/>
              </a:spcBef>
              <a:spcAft>
                <a:spcPts val="0"/>
              </a:spcAft>
              <a:buClr>
                <a:schemeClr val="dk1"/>
              </a:buClr>
              <a:buSzPts val="1800"/>
              <a:buNone/>
              <a:defRPr sz="1800" b="1"/>
            </a:lvl3pPr>
            <a:lvl4pPr marL="1828800" lvl="3" indent="-228600" algn="r" rtl="1">
              <a:spcBef>
                <a:spcPts val="320"/>
              </a:spcBef>
              <a:spcAft>
                <a:spcPts val="0"/>
              </a:spcAft>
              <a:buClr>
                <a:schemeClr val="dk1"/>
              </a:buClr>
              <a:buSzPts val="1600"/>
              <a:buNone/>
              <a:defRPr sz="1600" b="1"/>
            </a:lvl4pPr>
            <a:lvl5pPr marL="2286000" lvl="4" indent="-228600" algn="r" rtl="1">
              <a:spcBef>
                <a:spcPts val="320"/>
              </a:spcBef>
              <a:spcAft>
                <a:spcPts val="0"/>
              </a:spcAft>
              <a:buClr>
                <a:schemeClr val="dk1"/>
              </a:buClr>
              <a:buSzPts val="1600"/>
              <a:buNone/>
              <a:defRPr sz="1600" b="1"/>
            </a:lvl5pPr>
            <a:lvl6pPr marL="2743200" lvl="5" indent="-228600" algn="r" rtl="1">
              <a:spcBef>
                <a:spcPts val="320"/>
              </a:spcBef>
              <a:spcAft>
                <a:spcPts val="0"/>
              </a:spcAft>
              <a:buClr>
                <a:schemeClr val="dk1"/>
              </a:buClr>
              <a:buSzPts val="1600"/>
              <a:buNone/>
              <a:defRPr sz="1600" b="1"/>
            </a:lvl6pPr>
            <a:lvl7pPr marL="3200400" lvl="6" indent="-228600" algn="r" rtl="1">
              <a:spcBef>
                <a:spcPts val="320"/>
              </a:spcBef>
              <a:spcAft>
                <a:spcPts val="0"/>
              </a:spcAft>
              <a:buClr>
                <a:schemeClr val="dk1"/>
              </a:buClr>
              <a:buSzPts val="1600"/>
              <a:buNone/>
              <a:defRPr sz="1600" b="1"/>
            </a:lvl7pPr>
            <a:lvl8pPr marL="3657600" lvl="7" indent="-228600" algn="r" rtl="1">
              <a:spcBef>
                <a:spcPts val="320"/>
              </a:spcBef>
              <a:spcAft>
                <a:spcPts val="0"/>
              </a:spcAft>
              <a:buClr>
                <a:schemeClr val="dk1"/>
              </a:buClr>
              <a:buSzPts val="1600"/>
              <a:buNone/>
              <a:defRPr sz="1600" b="1"/>
            </a:lvl8pPr>
            <a:lvl9pPr marL="4114800" lvl="8" indent="-228600" algn="r" rtl="1">
              <a:spcBef>
                <a:spcPts val="320"/>
              </a:spcBef>
              <a:spcAft>
                <a:spcPts val="0"/>
              </a:spcAft>
              <a:buClr>
                <a:schemeClr val="dk1"/>
              </a:buClr>
              <a:buSzPts val="1600"/>
              <a:buNone/>
              <a:defRPr sz="1600" b="1"/>
            </a:lvl9pPr>
          </a:lstStyle>
          <a:p>
            <a:endParaRPr/>
          </a:p>
        </p:txBody>
      </p:sp>
      <p:sp>
        <p:nvSpPr>
          <p:cNvPr id="39" name="Google Shape;39;p39"/>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r" rtl="1">
              <a:spcBef>
                <a:spcPts val="480"/>
              </a:spcBef>
              <a:spcAft>
                <a:spcPts val="0"/>
              </a:spcAft>
              <a:buClr>
                <a:schemeClr val="dk1"/>
              </a:buClr>
              <a:buSzPts val="2400"/>
              <a:buChar char="•"/>
              <a:defRPr sz="2400"/>
            </a:lvl1pPr>
            <a:lvl2pPr marL="914400" lvl="1" indent="-355600" algn="r" rtl="1">
              <a:spcBef>
                <a:spcPts val="400"/>
              </a:spcBef>
              <a:spcAft>
                <a:spcPts val="0"/>
              </a:spcAft>
              <a:buClr>
                <a:schemeClr val="dk1"/>
              </a:buClr>
              <a:buSzPts val="2000"/>
              <a:buChar char="–"/>
              <a:defRPr sz="2000"/>
            </a:lvl2pPr>
            <a:lvl3pPr marL="1371600" lvl="2" indent="-342900" algn="r" rtl="1">
              <a:spcBef>
                <a:spcPts val="360"/>
              </a:spcBef>
              <a:spcAft>
                <a:spcPts val="0"/>
              </a:spcAft>
              <a:buClr>
                <a:schemeClr val="dk1"/>
              </a:buClr>
              <a:buSzPts val="1800"/>
              <a:buChar char="•"/>
              <a:defRPr sz="1800"/>
            </a:lvl3pPr>
            <a:lvl4pPr marL="1828800" lvl="3" indent="-330200" algn="r" rtl="1">
              <a:spcBef>
                <a:spcPts val="320"/>
              </a:spcBef>
              <a:spcAft>
                <a:spcPts val="0"/>
              </a:spcAft>
              <a:buClr>
                <a:schemeClr val="dk1"/>
              </a:buClr>
              <a:buSzPts val="1600"/>
              <a:buChar char="–"/>
              <a:defRPr sz="1600"/>
            </a:lvl4pPr>
            <a:lvl5pPr marL="2286000" lvl="4" indent="-330200" algn="r" rtl="1">
              <a:spcBef>
                <a:spcPts val="320"/>
              </a:spcBef>
              <a:spcAft>
                <a:spcPts val="0"/>
              </a:spcAft>
              <a:buClr>
                <a:schemeClr val="dk1"/>
              </a:buClr>
              <a:buSzPts val="1600"/>
              <a:buChar char="»"/>
              <a:defRPr sz="1600"/>
            </a:lvl5pPr>
            <a:lvl6pPr marL="2743200" lvl="5" indent="-330200" algn="r" rtl="1">
              <a:spcBef>
                <a:spcPts val="320"/>
              </a:spcBef>
              <a:spcAft>
                <a:spcPts val="0"/>
              </a:spcAft>
              <a:buClr>
                <a:schemeClr val="dk1"/>
              </a:buClr>
              <a:buSzPts val="1600"/>
              <a:buChar char="•"/>
              <a:defRPr sz="1600"/>
            </a:lvl6pPr>
            <a:lvl7pPr marL="3200400" lvl="6" indent="-330200" algn="r" rtl="1">
              <a:spcBef>
                <a:spcPts val="320"/>
              </a:spcBef>
              <a:spcAft>
                <a:spcPts val="0"/>
              </a:spcAft>
              <a:buClr>
                <a:schemeClr val="dk1"/>
              </a:buClr>
              <a:buSzPts val="1600"/>
              <a:buChar char="•"/>
              <a:defRPr sz="1600"/>
            </a:lvl7pPr>
            <a:lvl8pPr marL="3657600" lvl="7" indent="-330200" algn="r" rtl="1">
              <a:spcBef>
                <a:spcPts val="320"/>
              </a:spcBef>
              <a:spcAft>
                <a:spcPts val="0"/>
              </a:spcAft>
              <a:buClr>
                <a:schemeClr val="dk1"/>
              </a:buClr>
              <a:buSzPts val="1600"/>
              <a:buChar char="•"/>
              <a:defRPr sz="1600"/>
            </a:lvl8pPr>
            <a:lvl9pPr marL="4114800" lvl="8" indent="-330200" algn="r" rtl="1">
              <a:spcBef>
                <a:spcPts val="320"/>
              </a:spcBef>
              <a:spcAft>
                <a:spcPts val="0"/>
              </a:spcAft>
              <a:buClr>
                <a:schemeClr val="dk1"/>
              </a:buClr>
              <a:buSzPts val="1600"/>
              <a:buChar char="•"/>
              <a:defRPr sz="1600"/>
            </a:lvl9pPr>
          </a:lstStyle>
          <a:p>
            <a:endParaRPr/>
          </a:p>
        </p:txBody>
      </p:sp>
      <p:sp>
        <p:nvSpPr>
          <p:cNvPr id="40" name="Google Shape;40;p39"/>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r" rtl="1">
              <a:spcBef>
                <a:spcPts val="480"/>
              </a:spcBef>
              <a:spcAft>
                <a:spcPts val="0"/>
              </a:spcAft>
              <a:buClr>
                <a:schemeClr val="dk1"/>
              </a:buClr>
              <a:buSzPts val="2400"/>
              <a:buNone/>
              <a:defRPr sz="2400" b="1"/>
            </a:lvl1pPr>
            <a:lvl2pPr marL="914400" lvl="1" indent="-228600" algn="r" rtl="1">
              <a:spcBef>
                <a:spcPts val="400"/>
              </a:spcBef>
              <a:spcAft>
                <a:spcPts val="0"/>
              </a:spcAft>
              <a:buClr>
                <a:schemeClr val="dk1"/>
              </a:buClr>
              <a:buSzPts val="2000"/>
              <a:buNone/>
              <a:defRPr sz="2000" b="1"/>
            </a:lvl2pPr>
            <a:lvl3pPr marL="1371600" lvl="2" indent="-228600" algn="r" rtl="1">
              <a:spcBef>
                <a:spcPts val="360"/>
              </a:spcBef>
              <a:spcAft>
                <a:spcPts val="0"/>
              </a:spcAft>
              <a:buClr>
                <a:schemeClr val="dk1"/>
              </a:buClr>
              <a:buSzPts val="1800"/>
              <a:buNone/>
              <a:defRPr sz="1800" b="1"/>
            </a:lvl3pPr>
            <a:lvl4pPr marL="1828800" lvl="3" indent="-228600" algn="r" rtl="1">
              <a:spcBef>
                <a:spcPts val="320"/>
              </a:spcBef>
              <a:spcAft>
                <a:spcPts val="0"/>
              </a:spcAft>
              <a:buClr>
                <a:schemeClr val="dk1"/>
              </a:buClr>
              <a:buSzPts val="1600"/>
              <a:buNone/>
              <a:defRPr sz="1600" b="1"/>
            </a:lvl4pPr>
            <a:lvl5pPr marL="2286000" lvl="4" indent="-228600" algn="r" rtl="1">
              <a:spcBef>
                <a:spcPts val="320"/>
              </a:spcBef>
              <a:spcAft>
                <a:spcPts val="0"/>
              </a:spcAft>
              <a:buClr>
                <a:schemeClr val="dk1"/>
              </a:buClr>
              <a:buSzPts val="1600"/>
              <a:buNone/>
              <a:defRPr sz="1600" b="1"/>
            </a:lvl5pPr>
            <a:lvl6pPr marL="2743200" lvl="5" indent="-228600" algn="r" rtl="1">
              <a:spcBef>
                <a:spcPts val="320"/>
              </a:spcBef>
              <a:spcAft>
                <a:spcPts val="0"/>
              </a:spcAft>
              <a:buClr>
                <a:schemeClr val="dk1"/>
              </a:buClr>
              <a:buSzPts val="1600"/>
              <a:buNone/>
              <a:defRPr sz="1600" b="1"/>
            </a:lvl6pPr>
            <a:lvl7pPr marL="3200400" lvl="6" indent="-228600" algn="r" rtl="1">
              <a:spcBef>
                <a:spcPts val="320"/>
              </a:spcBef>
              <a:spcAft>
                <a:spcPts val="0"/>
              </a:spcAft>
              <a:buClr>
                <a:schemeClr val="dk1"/>
              </a:buClr>
              <a:buSzPts val="1600"/>
              <a:buNone/>
              <a:defRPr sz="1600" b="1"/>
            </a:lvl7pPr>
            <a:lvl8pPr marL="3657600" lvl="7" indent="-228600" algn="r" rtl="1">
              <a:spcBef>
                <a:spcPts val="320"/>
              </a:spcBef>
              <a:spcAft>
                <a:spcPts val="0"/>
              </a:spcAft>
              <a:buClr>
                <a:schemeClr val="dk1"/>
              </a:buClr>
              <a:buSzPts val="1600"/>
              <a:buNone/>
              <a:defRPr sz="1600" b="1"/>
            </a:lvl8pPr>
            <a:lvl9pPr marL="4114800" lvl="8" indent="-228600" algn="r" rtl="1">
              <a:spcBef>
                <a:spcPts val="320"/>
              </a:spcBef>
              <a:spcAft>
                <a:spcPts val="0"/>
              </a:spcAft>
              <a:buClr>
                <a:schemeClr val="dk1"/>
              </a:buClr>
              <a:buSzPts val="1600"/>
              <a:buNone/>
              <a:defRPr sz="1600" b="1"/>
            </a:lvl9pPr>
          </a:lstStyle>
          <a:p>
            <a:endParaRPr/>
          </a:p>
        </p:txBody>
      </p:sp>
      <p:sp>
        <p:nvSpPr>
          <p:cNvPr id="41" name="Google Shape;41;p39"/>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r" rtl="1">
              <a:spcBef>
                <a:spcPts val="480"/>
              </a:spcBef>
              <a:spcAft>
                <a:spcPts val="0"/>
              </a:spcAft>
              <a:buClr>
                <a:schemeClr val="dk1"/>
              </a:buClr>
              <a:buSzPts val="2400"/>
              <a:buChar char="•"/>
              <a:defRPr sz="2400"/>
            </a:lvl1pPr>
            <a:lvl2pPr marL="914400" lvl="1" indent="-355600" algn="r" rtl="1">
              <a:spcBef>
                <a:spcPts val="400"/>
              </a:spcBef>
              <a:spcAft>
                <a:spcPts val="0"/>
              </a:spcAft>
              <a:buClr>
                <a:schemeClr val="dk1"/>
              </a:buClr>
              <a:buSzPts val="2000"/>
              <a:buChar char="–"/>
              <a:defRPr sz="2000"/>
            </a:lvl2pPr>
            <a:lvl3pPr marL="1371600" lvl="2" indent="-342900" algn="r" rtl="1">
              <a:spcBef>
                <a:spcPts val="360"/>
              </a:spcBef>
              <a:spcAft>
                <a:spcPts val="0"/>
              </a:spcAft>
              <a:buClr>
                <a:schemeClr val="dk1"/>
              </a:buClr>
              <a:buSzPts val="1800"/>
              <a:buChar char="•"/>
              <a:defRPr sz="1800"/>
            </a:lvl3pPr>
            <a:lvl4pPr marL="1828800" lvl="3" indent="-330200" algn="r" rtl="1">
              <a:spcBef>
                <a:spcPts val="320"/>
              </a:spcBef>
              <a:spcAft>
                <a:spcPts val="0"/>
              </a:spcAft>
              <a:buClr>
                <a:schemeClr val="dk1"/>
              </a:buClr>
              <a:buSzPts val="1600"/>
              <a:buChar char="–"/>
              <a:defRPr sz="1600"/>
            </a:lvl4pPr>
            <a:lvl5pPr marL="2286000" lvl="4" indent="-330200" algn="r" rtl="1">
              <a:spcBef>
                <a:spcPts val="320"/>
              </a:spcBef>
              <a:spcAft>
                <a:spcPts val="0"/>
              </a:spcAft>
              <a:buClr>
                <a:schemeClr val="dk1"/>
              </a:buClr>
              <a:buSzPts val="1600"/>
              <a:buChar char="»"/>
              <a:defRPr sz="1600"/>
            </a:lvl5pPr>
            <a:lvl6pPr marL="2743200" lvl="5" indent="-330200" algn="r" rtl="1">
              <a:spcBef>
                <a:spcPts val="320"/>
              </a:spcBef>
              <a:spcAft>
                <a:spcPts val="0"/>
              </a:spcAft>
              <a:buClr>
                <a:schemeClr val="dk1"/>
              </a:buClr>
              <a:buSzPts val="1600"/>
              <a:buChar char="•"/>
              <a:defRPr sz="1600"/>
            </a:lvl6pPr>
            <a:lvl7pPr marL="3200400" lvl="6" indent="-330200" algn="r" rtl="1">
              <a:spcBef>
                <a:spcPts val="320"/>
              </a:spcBef>
              <a:spcAft>
                <a:spcPts val="0"/>
              </a:spcAft>
              <a:buClr>
                <a:schemeClr val="dk1"/>
              </a:buClr>
              <a:buSzPts val="1600"/>
              <a:buChar char="•"/>
              <a:defRPr sz="1600"/>
            </a:lvl7pPr>
            <a:lvl8pPr marL="3657600" lvl="7" indent="-330200" algn="r" rtl="1">
              <a:spcBef>
                <a:spcPts val="320"/>
              </a:spcBef>
              <a:spcAft>
                <a:spcPts val="0"/>
              </a:spcAft>
              <a:buClr>
                <a:schemeClr val="dk1"/>
              </a:buClr>
              <a:buSzPts val="1600"/>
              <a:buChar char="•"/>
              <a:defRPr sz="1600"/>
            </a:lvl8pPr>
            <a:lvl9pPr marL="4114800" lvl="8" indent="-330200" algn="r" rtl="1">
              <a:spcBef>
                <a:spcPts val="320"/>
              </a:spcBef>
              <a:spcAft>
                <a:spcPts val="0"/>
              </a:spcAft>
              <a:buClr>
                <a:schemeClr val="dk1"/>
              </a:buClr>
              <a:buSzPts val="1600"/>
              <a:buChar char="•"/>
              <a:defRPr sz="1600"/>
            </a:lvl9pPr>
          </a:lstStyle>
          <a:p>
            <a:endParaRPr/>
          </a:p>
        </p:txBody>
      </p:sp>
      <p:sp>
        <p:nvSpPr>
          <p:cNvPr id="42" name="Google Shape;42;p39"/>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9"/>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spcAft>
                <a:spcPts val="0"/>
              </a:spcAft>
              <a:buNone/>
              <a:defRPr sz="1200">
                <a:solidFill>
                  <a:srgbClr val="898989"/>
                </a:solidFill>
                <a:latin typeface="Calibri"/>
                <a:ea typeface="Calibri"/>
                <a:cs typeface="Calibri"/>
                <a:sym typeface="Calibri"/>
              </a:defRPr>
            </a:lvl1pPr>
            <a:lvl2pPr marL="0" lvl="1" indent="0" algn="l" rtl="1">
              <a:spcBef>
                <a:spcPts val="0"/>
              </a:spcBef>
              <a:spcAft>
                <a:spcPts val="0"/>
              </a:spcAft>
              <a:buNone/>
              <a:defRPr sz="1200">
                <a:solidFill>
                  <a:srgbClr val="898989"/>
                </a:solidFill>
                <a:latin typeface="Calibri"/>
                <a:ea typeface="Calibri"/>
                <a:cs typeface="Calibri"/>
                <a:sym typeface="Calibri"/>
              </a:defRPr>
            </a:lvl2pPr>
            <a:lvl3pPr marL="0" lvl="2" indent="0" algn="l" rtl="1">
              <a:spcBef>
                <a:spcPts val="0"/>
              </a:spcBef>
              <a:spcAft>
                <a:spcPts val="0"/>
              </a:spcAft>
              <a:buNone/>
              <a:defRPr sz="1200">
                <a:solidFill>
                  <a:srgbClr val="898989"/>
                </a:solidFill>
                <a:latin typeface="Calibri"/>
                <a:ea typeface="Calibri"/>
                <a:cs typeface="Calibri"/>
                <a:sym typeface="Calibri"/>
              </a:defRPr>
            </a:lvl3pPr>
            <a:lvl4pPr marL="0" lvl="3" indent="0" algn="l" rtl="1">
              <a:spcBef>
                <a:spcPts val="0"/>
              </a:spcBef>
              <a:spcAft>
                <a:spcPts val="0"/>
              </a:spcAft>
              <a:buNone/>
              <a:defRPr sz="1200">
                <a:solidFill>
                  <a:srgbClr val="898989"/>
                </a:solidFill>
                <a:latin typeface="Calibri"/>
                <a:ea typeface="Calibri"/>
                <a:cs typeface="Calibri"/>
                <a:sym typeface="Calibri"/>
              </a:defRPr>
            </a:lvl4pPr>
            <a:lvl5pPr marL="0" lvl="4" indent="0" algn="l" rtl="1">
              <a:spcBef>
                <a:spcPts val="0"/>
              </a:spcBef>
              <a:spcAft>
                <a:spcPts val="0"/>
              </a:spcAft>
              <a:buNone/>
              <a:defRPr sz="1200">
                <a:solidFill>
                  <a:srgbClr val="898989"/>
                </a:solidFill>
                <a:latin typeface="Calibri"/>
                <a:ea typeface="Calibri"/>
                <a:cs typeface="Calibri"/>
                <a:sym typeface="Calibri"/>
              </a:defRPr>
            </a:lvl5pPr>
            <a:lvl6pPr marL="0" lvl="5" indent="0" algn="l" rtl="1">
              <a:spcBef>
                <a:spcPts val="0"/>
              </a:spcBef>
              <a:spcAft>
                <a:spcPts val="0"/>
              </a:spcAft>
              <a:buNone/>
              <a:defRPr sz="1200">
                <a:solidFill>
                  <a:srgbClr val="898989"/>
                </a:solidFill>
                <a:latin typeface="Calibri"/>
                <a:ea typeface="Calibri"/>
                <a:cs typeface="Calibri"/>
                <a:sym typeface="Calibri"/>
              </a:defRPr>
            </a:lvl6pPr>
            <a:lvl7pPr marL="0" lvl="6" indent="0" algn="l" rtl="1">
              <a:spcBef>
                <a:spcPts val="0"/>
              </a:spcBef>
              <a:spcAft>
                <a:spcPts val="0"/>
              </a:spcAft>
              <a:buNone/>
              <a:defRPr sz="1200">
                <a:solidFill>
                  <a:srgbClr val="898989"/>
                </a:solidFill>
                <a:latin typeface="Calibri"/>
                <a:ea typeface="Calibri"/>
                <a:cs typeface="Calibri"/>
                <a:sym typeface="Calibri"/>
              </a:defRPr>
            </a:lvl7pPr>
            <a:lvl8pPr marL="0" lvl="7" indent="0" algn="l" rtl="1">
              <a:spcBef>
                <a:spcPts val="0"/>
              </a:spcBef>
              <a:spcAft>
                <a:spcPts val="0"/>
              </a:spcAft>
              <a:buNone/>
              <a:defRPr sz="1200">
                <a:solidFill>
                  <a:srgbClr val="898989"/>
                </a:solidFill>
                <a:latin typeface="Calibri"/>
                <a:ea typeface="Calibri"/>
                <a:cs typeface="Calibri"/>
                <a:sym typeface="Calibri"/>
              </a:defRPr>
            </a:lvl8pPr>
            <a:lvl9pPr marL="0" lvl="8" indent="0" algn="l" rtl="1">
              <a:spcBef>
                <a:spcPts val="0"/>
              </a:spcBef>
              <a:spcAft>
                <a:spcPts val="0"/>
              </a:spcAft>
              <a:buNone/>
              <a:defRPr sz="1200">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45"/>
        <p:cNvGrpSpPr/>
        <p:nvPr/>
      </p:nvGrpSpPr>
      <p:grpSpPr>
        <a:xfrm>
          <a:off x="0" y="0"/>
          <a:ext cx="0" cy="0"/>
          <a:chOff x="0" y="0"/>
          <a:chExt cx="0" cy="0"/>
        </a:xfrm>
      </p:grpSpPr>
      <p:sp>
        <p:nvSpPr>
          <p:cNvPr id="46" name="Google Shape;46;p4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47" name="Google Shape;47;p40"/>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0"/>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spcAft>
                <a:spcPts val="0"/>
              </a:spcAft>
              <a:buNone/>
              <a:defRPr sz="1200">
                <a:solidFill>
                  <a:srgbClr val="898989"/>
                </a:solidFill>
                <a:latin typeface="Calibri"/>
                <a:ea typeface="Calibri"/>
                <a:cs typeface="Calibri"/>
                <a:sym typeface="Calibri"/>
              </a:defRPr>
            </a:lvl1pPr>
            <a:lvl2pPr marL="0" lvl="1" indent="0" algn="l" rtl="1">
              <a:spcBef>
                <a:spcPts val="0"/>
              </a:spcBef>
              <a:spcAft>
                <a:spcPts val="0"/>
              </a:spcAft>
              <a:buNone/>
              <a:defRPr sz="1200">
                <a:solidFill>
                  <a:srgbClr val="898989"/>
                </a:solidFill>
                <a:latin typeface="Calibri"/>
                <a:ea typeface="Calibri"/>
                <a:cs typeface="Calibri"/>
                <a:sym typeface="Calibri"/>
              </a:defRPr>
            </a:lvl2pPr>
            <a:lvl3pPr marL="0" lvl="2" indent="0" algn="l" rtl="1">
              <a:spcBef>
                <a:spcPts val="0"/>
              </a:spcBef>
              <a:spcAft>
                <a:spcPts val="0"/>
              </a:spcAft>
              <a:buNone/>
              <a:defRPr sz="1200">
                <a:solidFill>
                  <a:srgbClr val="898989"/>
                </a:solidFill>
                <a:latin typeface="Calibri"/>
                <a:ea typeface="Calibri"/>
                <a:cs typeface="Calibri"/>
                <a:sym typeface="Calibri"/>
              </a:defRPr>
            </a:lvl3pPr>
            <a:lvl4pPr marL="0" lvl="3" indent="0" algn="l" rtl="1">
              <a:spcBef>
                <a:spcPts val="0"/>
              </a:spcBef>
              <a:spcAft>
                <a:spcPts val="0"/>
              </a:spcAft>
              <a:buNone/>
              <a:defRPr sz="1200">
                <a:solidFill>
                  <a:srgbClr val="898989"/>
                </a:solidFill>
                <a:latin typeface="Calibri"/>
                <a:ea typeface="Calibri"/>
                <a:cs typeface="Calibri"/>
                <a:sym typeface="Calibri"/>
              </a:defRPr>
            </a:lvl4pPr>
            <a:lvl5pPr marL="0" lvl="4" indent="0" algn="l" rtl="1">
              <a:spcBef>
                <a:spcPts val="0"/>
              </a:spcBef>
              <a:spcAft>
                <a:spcPts val="0"/>
              </a:spcAft>
              <a:buNone/>
              <a:defRPr sz="1200">
                <a:solidFill>
                  <a:srgbClr val="898989"/>
                </a:solidFill>
                <a:latin typeface="Calibri"/>
                <a:ea typeface="Calibri"/>
                <a:cs typeface="Calibri"/>
                <a:sym typeface="Calibri"/>
              </a:defRPr>
            </a:lvl5pPr>
            <a:lvl6pPr marL="0" lvl="5" indent="0" algn="l" rtl="1">
              <a:spcBef>
                <a:spcPts val="0"/>
              </a:spcBef>
              <a:spcAft>
                <a:spcPts val="0"/>
              </a:spcAft>
              <a:buNone/>
              <a:defRPr sz="1200">
                <a:solidFill>
                  <a:srgbClr val="898989"/>
                </a:solidFill>
                <a:latin typeface="Calibri"/>
                <a:ea typeface="Calibri"/>
                <a:cs typeface="Calibri"/>
                <a:sym typeface="Calibri"/>
              </a:defRPr>
            </a:lvl6pPr>
            <a:lvl7pPr marL="0" lvl="6" indent="0" algn="l" rtl="1">
              <a:spcBef>
                <a:spcPts val="0"/>
              </a:spcBef>
              <a:spcAft>
                <a:spcPts val="0"/>
              </a:spcAft>
              <a:buNone/>
              <a:defRPr sz="1200">
                <a:solidFill>
                  <a:srgbClr val="898989"/>
                </a:solidFill>
                <a:latin typeface="Calibri"/>
                <a:ea typeface="Calibri"/>
                <a:cs typeface="Calibri"/>
                <a:sym typeface="Calibri"/>
              </a:defRPr>
            </a:lvl7pPr>
            <a:lvl8pPr marL="0" lvl="7" indent="0" algn="l" rtl="1">
              <a:spcBef>
                <a:spcPts val="0"/>
              </a:spcBef>
              <a:spcAft>
                <a:spcPts val="0"/>
              </a:spcAft>
              <a:buNone/>
              <a:defRPr sz="1200">
                <a:solidFill>
                  <a:srgbClr val="898989"/>
                </a:solidFill>
                <a:latin typeface="Calibri"/>
                <a:ea typeface="Calibri"/>
                <a:cs typeface="Calibri"/>
                <a:sym typeface="Calibri"/>
              </a:defRPr>
            </a:lvl8pPr>
            <a:lvl9pPr marL="0" lvl="8" indent="0" algn="l" rtl="1">
              <a:spcBef>
                <a:spcPts val="0"/>
              </a:spcBef>
              <a:spcAft>
                <a:spcPts val="0"/>
              </a:spcAft>
              <a:buNone/>
              <a:defRPr sz="1200">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ריק" type="blank">
  <p:cSld name="BLANK">
    <p:spTree>
      <p:nvGrpSpPr>
        <p:cNvPr id="1" name="Shape 50"/>
        <p:cNvGrpSpPr/>
        <p:nvPr/>
      </p:nvGrpSpPr>
      <p:grpSpPr>
        <a:xfrm>
          <a:off x="0" y="0"/>
          <a:ext cx="0" cy="0"/>
          <a:chOff x="0" y="0"/>
          <a:chExt cx="0" cy="0"/>
        </a:xfrm>
      </p:grpSpPr>
      <p:sp>
        <p:nvSpPr>
          <p:cNvPr id="51" name="Google Shape;51;p41"/>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1"/>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spcAft>
                <a:spcPts val="0"/>
              </a:spcAft>
              <a:buNone/>
              <a:defRPr sz="1200">
                <a:solidFill>
                  <a:srgbClr val="898989"/>
                </a:solidFill>
                <a:latin typeface="Calibri"/>
                <a:ea typeface="Calibri"/>
                <a:cs typeface="Calibri"/>
                <a:sym typeface="Calibri"/>
              </a:defRPr>
            </a:lvl1pPr>
            <a:lvl2pPr marL="0" lvl="1" indent="0" algn="l" rtl="1">
              <a:spcBef>
                <a:spcPts val="0"/>
              </a:spcBef>
              <a:spcAft>
                <a:spcPts val="0"/>
              </a:spcAft>
              <a:buNone/>
              <a:defRPr sz="1200">
                <a:solidFill>
                  <a:srgbClr val="898989"/>
                </a:solidFill>
                <a:latin typeface="Calibri"/>
                <a:ea typeface="Calibri"/>
                <a:cs typeface="Calibri"/>
                <a:sym typeface="Calibri"/>
              </a:defRPr>
            </a:lvl2pPr>
            <a:lvl3pPr marL="0" lvl="2" indent="0" algn="l" rtl="1">
              <a:spcBef>
                <a:spcPts val="0"/>
              </a:spcBef>
              <a:spcAft>
                <a:spcPts val="0"/>
              </a:spcAft>
              <a:buNone/>
              <a:defRPr sz="1200">
                <a:solidFill>
                  <a:srgbClr val="898989"/>
                </a:solidFill>
                <a:latin typeface="Calibri"/>
                <a:ea typeface="Calibri"/>
                <a:cs typeface="Calibri"/>
                <a:sym typeface="Calibri"/>
              </a:defRPr>
            </a:lvl3pPr>
            <a:lvl4pPr marL="0" lvl="3" indent="0" algn="l" rtl="1">
              <a:spcBef>
                <a:spcPts val="0"/>
              </a:spcBef>
              <a:spcAft>
                <a:spcPts val="0"/>
              </a:spcAft>
              <a:buNone/>
              <a:defRPr sz="1200">
                <a:solidFill>
                  <a:srgbClr val="898989"/>
                </a:solidFill>
                <a:latin typeface="Calibri"/>
                <a:ea typeface="Calibri"/>
                <a:cs typeface="Calibri"/>
                <a:sym typeface="Calibri"/>
              </a:defRPr>
            </a:lvl4pPr>
            <a:lvl5pPr marL="0" lvl="4" indent="0" algn="l" rtl="1">
              <a:spcBef>
                <a:spcPts val="0"/>
              </a:spcBef>
              <a:spcAft>
                <a:spcPts val="0"/>
              </a:spcAft>
              <a:buNone/>
              <a:defRPr sz="1200">
                <a:solidFill>
                  <a:srgbClr val="898989"/>
                </a:solidFill>
                <a:latin typeface="Calibri"/>
                <a:ea typeface="Calibri"/>
                <a:cs typeface="Calibri"/>
                <a:sym typeface="Calibri"/>
              </a:defRPr>
            </a:lvl5pPr>
            <a:lvl6pPr marL="0" lvl="5" indent="0" algn="l" rtl="1">
              <a:spcBef>
                <a:spcPts val="0"/>
              </a:spcBef>
              <a:spcAft>
                <a:spcPts val="0"/>
              </a:spcAft>
              <a:buNone/>
              <a:defRPr sz="1200">
                <a:solidFill>
                  <a:srgbClr val="898989"/>
                </a:solidFill>
                <a:latin typeface="Calibri"/>
                <a:ea typeface="Calibri"/>
                <a:cs typeface="Calibri"/>
                <a:sym typeface="Calibri"/>
              </a:defRPr>
            </a:lvl6pPr>
            <a:lvl7pPr marL="0" lvl="6" indent="0" algn="l" rtl="1">
              <a:spcBef>
                <a:spcPts val="0"/>
              </a:spcBef>
              <a:spcAft>
                <a:spcPts val="0"/>
              </a:spcAft>
              <a:buNone/>
              <a:defRPr sz="1200">
                <a:solidFill>
                  <a:srgbClr val="898989"/>
                </a:solidFill>
                <a:latin typeface="Calibri"/>
                <a:ea typeface="Calibri"/>
                <a:cs typeface="Calibri"/>
                <a:sym typeface="Calibri"/>
              </a:defRPr>
            </a:lvl7pPr>
            <a:lvl8pPr marL="0" lvl="7" indent="0" algn="l" rtl="1">
              <a:spcBef>
                <a:spcPts val="0"/>
              </a:spcBef>
              <a:spcAft>
                <a:spcPts val="0"/>
              </a:spcAft>
              <a:buNone/>
              <a:defRPr sz="1200">
                <a:solidFill>
                  <a:srgbClr val="898989"/>
                </a:solidFill>
                <a:latin typeface="Calibri"/>
                <a:ea typeface="Calibri"/>
                <a:cs typeface="Calibri"/>
                <a:sym typeface="Calibri"/>
              </a:defRPr>
            </a:lvl8pPr>
            <a:lvl9pPr marL="0" lvl="8" indent="0" algn="l" rtl="1">
              <a:spcBef>
                <a:spcPts val="0"/>
              </a:spcBef>
              <a:spcAft>
                <a:spcPts val="0"/>
              </a:spcAft>
              <a:buNone/>
              <a:defRPr sz="1200">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54"/>
        <p:cNvGrpSpPr/>
        <p:nvPr/>
      </p:nvGrpSpPr>
      <p:grpSpPr>
        <a:xfrm>
          <a:off x="0" y="0"/>
          <a:ext cx="0" cy="0"/>
          <a:chOff x="0" y="0"/>
          <a:chExt cx="0" cy="0"/>
        </a:xfrm>
      </p:grpSpPr>
      <p:sp>
        <p:nvSpPr>
          <p:cNvPr id="55" name="Google Shape;55;p4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r" rtl="1">
              <a:spcBef>
                <a:spcPts val="0"/>
              </a:spcBef>
              <a:spcAft>
                <a:spcPts val="0"/>
              </a:spcAft>
              <a:buSzPts val="1400"/>
              <a:buNone/>
              <a:defRPr sz="2000" b="1"/>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56" name="Google Shape;56;p4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r" rtl="1">
              <a:spcBef>
                <a:spcPts val="640"/>
              </a:spcBef>
              <a:spcAft>
                <a:spcPts val="0"/>
              </a:spcAft>
              <a:buClr>
                <a:schemeClr val="dk1"/>
              </a:buClr>
              <a:buSzPts val="3200"/>
              <a:buChar char="•"/>
              <a:defRPr sz="3200"/>
            </a:lvl1pPr>
            <a:lvl2pPr marL="914400" lvl="1" indent="-406400" algn="r" rtl="1">
              <a:spcBef>
                <a:spcPts val="560"/>
              </a:spcBef>
              <a:spcAft>
                <a:spcPts val="0"/>
              </a:spcAft>
              <a:buClr>
                <a:schemeClr val="dk1"/>
              </a:buClr>
              <a:buSzPts val="2800"/>
              <a:buChar char="–"/>
              <a:defRPr sz="2800"/>
            </a:lvl2pPr>
            <a:lvl3pPr marL="1371600" lvl="2" indent="-381000" algn="r" rtl="1">
              <a:spcBef>
                <a:spcPts val="480"/>
              </a:spcBef>
              <a:spcAft>
                <a:spcPts val="0"/>
              </a:spcAft>
              <a:buClr>
                <a:schemeClr val="dk1"/>
              </a:buClr>
              <a:buSzPts val="2400"/>
              <a:buChar char="•"/>
              <a:defRPr sz="2400"/>
            </a:lvl3pPr>
            <a:lvl4pPr marL="1828800" lvl="3" indent="-355600" algn="r" rtl="1">
              <a:spcBef>
                <a:spcPts val="400"/>
              </a:spcBef>
              <a:spcAft>
                <a:spcPts val="0"/>
              </a:spcAft>
              <a:buClr>
                <a:schemeClr val="dk1"/>
              </a:buClr>
              <a:buSzPts val="2000"/>
              <a:buChar char="–"/>
              <a:defRPr sz="2000"/>
            </a:lvl4pPr>
            <a:lvl5pPr marL="2286000" lvl="4" indent="-355600" algn="r" rtl="1">
              <a:spcBef>
                <a:spcPts val="400"/>
              </a:spcBef>
              <a:spcAft>
                <a:spcPts val="0"/>
              </a:spcAft>
              <a:buClr>
                <a:schemeClr val="dk1"/>
              </a:buClr>
              <a:buSzPts val="2000"/>
              <a:buChar char="»"/>
              <a:defRPr sz="2000"/>
            </a:lvl5pPr>
            <a:lvl6pPr marL="2743200" lvl="5" indent="-355600" algn="r" rtl="1">
              <a:spcBef>
                <a:spcPts val="400"/>
              </a:spcBef>
              <a:spcAft>
                <a:spcPts val="0"/>
              </a:spcAft>
              <a:buClr>
                <a:schemeClr val="dk1"/>
              </a:buClr>
              <a:buSzPts val="2000"/>
              <a:buChar char="•"/>
              <a:defRPr sz="2000"/>
            </a:lvl6pPr>
            <a:lvl7pPr marL="3200400" lvl="6" indent="-355600" algn="r" rtl="1">
              <a:spcBef>
                <a:spcPts val="400"/>
              </a:spcBef>
              <a:spcAft>
                <a:spcPts val="0"/>
              </a:spcAft>
              <a:buClr>
                <a:schemeClr val="dk1"/>
              </a:buClr>
              <a:buSzPts val="2000"/>
              <a:buChar char="•"/>
              <a:defRPr sz="2000"/>
            </a:lvl7pPr>
            <a:lvl8pPr marL="3657600" lvl="7" indent="-355600" algn="r" rtl="1">
              <a:spcBef>
                <a:spcPts val="400"/>
              </a:spcBef>
              <a:spcAft>
                <a:spcPts val="0"/>
              </a:spcAft>
              <a:buClr>
                <a:schemeClr val="dk1"/>
              </a:buClr>
              <a:buSzPts val="2000"/>
              <a:buChar char="•"/>
              <a:defRPr sz="2000"/>
            </a:lvl8pPr>
            <a:lvl9pPr marL="4114800" lvl="8" indent="-355600" algn="r" rtl="1">
              <a:spcBef>
                <a:spcPts val="400"/>
              </a:spcBef>
              <a:spcAft>
                <a:spcPts val="0"/>
              </a:spcAft>
              <a:buClr>
                <a:schemeClr val="dk1"/>
              </a:buClr>
              <a:buSzPts val="2000"/>
              <a:buChar char="•"/>
              <a:defRPr sz="2000"/>
            </a:lvl9pPr>
          </a:lstStyle>
          <a:p>
            <a:endParaRPr/>
          </a:p>
        </p:txBody>
      </p:sp>
      <p:sp>
        <p:nvSpPr>
          <p:cNvPr id="57" name="Google Shape;57;p4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r" rtl="1">
              <a:spcBef>
                <a:spcPts val="280"/>
              </a:spcBef>
              <a:spcAft>
                <a:spcPts val="0"/>
              </a:spcAft>
              <a:buClr>
                <a:schemeClr val="dk1"/>
              </a:buClr>
              <a:buSzPts val="1400"/>
              <a:buNone/>
              <a:defRPr sz="1400"/>
            </a:lvl1pPr>
            <a:lvl2pPr marL="914400" lvl="1" indent="-228600" algn="r" rtl="1">
              <a:spcBef>
                <a:spcPts val="240"/>
              </a:spcBef>
              <a:spcAft>
                <a:spcPts val="0"/>
              </a:spcAft>
              <a:buClr>
                <a:schemeClr val="dk1"/>
              </a:buClr>
              <a:buSzPts val="1200"/>
              <a:buNone/>
              <a:defRPr sz="1200"/>
            </a:lvl2pPr>
            <a:lvl3pPr marL="1371600" lvl="2" indent="-228600" algn="r" rtl="1">
              <a:spcBef>
                <a:spcPts val="200"/>
              </a:spcBef>
              <a:spcAft>
                <a:spcPts val="0"/>
              </a:spcAft>
              <a:buClr>
                <a:schemeClr val="dk1"/>
              </a:buClr>
              <a:buSzPts val="1000"/>
              <a:buNone/>
              <a:defRPr sz="1000"/>
            </a:lvl3pPr>
            <a:lvl4pPr marL="1828800" lvl="3" indent="-228600" algn="r" rtl="1">
              <a:spcBef>
                <a:spcPts val="180"/>
              </a:spcBef>
              <a:spcAft>
                <a:spcPts val="0"/>
              </a:spcAft>
              <a:buClr>
                <a:schemeClr val="dk1"/>
              </a:buClr>
              <a:buSzPts val="900"/>
              <a:buNone/>
              <a:defRPr sz="900"/>
            </a:lvl4pPr>
            <a:lvl5pPr marL="2286000" lvl="4" indent="-228600" algn="r" rtl="1">
              <a:spcBef>
                <a:spcPts val="180"/>
              </a:spcBef>
              <a:spcAft>
                <a:spcPts val="0"/>
              </a:spcAft>
              <a:buClr>
                <a:schemeClr val="dk1"/>
              </a:buClr>
              <a:buSzPts val="900"/>
              <a:buNone/>
              <a:defRPr sz="900"/>
            </a:lvl5pPr>
            <a:lvl6pPr marL="2743200" lvl="5" indent="-228600" algn="r" rtl="1">
              <a:spcBef>
                <a:spcPts val="180"/>
              </a:spcBef>
              <a:spcAft>
                <a:spcPts val="0"/>
              </a:spcAft>
              <a:buClr>
                <a:schemeClr val="dk1"/>
              </a:buClr>
              <a:buSzPts val="900"/>
              <a:buNone/>
              <a:defRPr sz="900"/>
            </a:lvl6pPr>
            <a:lvl7pPr marL="3200400" lvl="6" indent="-228600" algn="r" rtl="1">
              <a:spcBef>
                <a:spcPts val="180"/>
              </a:spcBef>
              <a:spcAft>
                <a:spcPts val="0"/>
              </a:spcAft>
              <a:buClr>
                <a:schemeClr val="dk1"/>
              </a:buClr>
              <a:buSzPts val="900"/>
              <a:buNone/>
              <a:defRPr sz="900"/>
            </a:lvl7pPr>
            <a:lvl8pPr marL="3657600" lvl="7" indent="-228600" algn="r" rtl="1">
              <a:spcBef>
                <a:spcPts val="180"/>
              </a:spcBef>
              <a:spcAft>
                <a:spcPts val="0"/>
              </a:spcAft>
              <a:buClr>
                <a:schemeClr val="dk1"/>
              </a:buClr>
              <a:buSzPts val="900"/>
              <a:buNone/>
              <a:defRPr sz="900"/>
            </a:lvl8pPr>
            <a:lvl9pPr marL="4114800" lvl="8" indent="-228600" algn="r" rtl="1">
              <a:spcBef>
                <a:spcPts val="180"/>
              </a:spcBef>
              <a:spcAft>
                <a:spcPts val="0"/>
              </a:spcAft>
              <a:buClr>
                <a:schemeClr val="dk1"/>
              </a:buClr>
              <a:buSzPts val="900"/>
              <a:buNone/>
              <a:defRPr sz="900"/>
            </a:lvl9pPr>
          </a:lstStyle>
          <a:p>
            <a:endParaRPr/>
          </a:p>
        </p:txBody>
      </p:sp>
      <p:sp>
        <p:nvSpPr>
          <p:cNvPr id="58" name="Google Shape;58;p42"/>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2"/>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spcAft>
                <a:spcPts val="0"/>
              </a:spcAft>
              <a:buNone/>
              <a:defRPr sz="1200">
                <a:solidFill>
                  <a:srgbClr val="898989"/>
                </a:solidFill>
                <a:latin typeface="Calibri"/>
                <a:ea typeface="Calibri"/>
                <a:cs typeface="Calibri"/>
                <a:sym typeface="Calibri"/>
              </a:defRPr>
            </a:lvl1pPr>
            <a:lvl2pPr marL="0" lvl="1" indent="0" algn="l" rtl="1">
              <a:spcBef>
                <a:spcPts val="0"/>
              </a:spcBef>
              <a:spcAft>
                <a:spcPts val="0"/>
              </a:spcAft>
              <a:buNone/>
              <a:defRPr sz="1200">
                <a:solidFill>
                  <a:srgbClr val="898989"/>
                </a:solidFill>
                <a:latin typeface="Calibri"/>
                <a:ea typeface="Calibri"/>
                <a:cs typeface="Calibri"/>
                <a:sym typeface="Calibri"/>
              </a:defRPr>
            </a:lvl2pPr>
            <a:lvl3pPr marL="0" lvl="2" indent="0" algn="l" rtl="1">
              <a:spcBef>
                <a:spcPts val="0"/>
              </a:spcBef>
              <a:spcAft>
                <a:spcPts val="0"/>
              </a:spcAft>
              <a:buNone/>
              <a:defRPr sz="1200">
                <a:solidFill>
                  <a:srgbClr val="898989"/>
                </a:solidFill>
                <a:latin typeface="Calibri"/>
                <a:ea typeface="Calibri"/>
                <a:cs typeface="Calibri"/>
                <a:sym typeface="Calibri"/>
              </a:defRPr>
            </a:lvl3pPr>
            <a:lvl4pPr marL="0" lvl="3" indent="0" algn="l" rtl="1">
              <a:spcBef>
                <a:spcPts val="0"/>
              </a:spcBef>
              <a:spcAft>
                <a:spcPts val="0"/>
              </a:spcAft>
              <a:buNone/>
              <a:defRPr sz="1200">
                <a:solidFill>
                  <a:srgbClr val="898989"/>
                </a:solidFill>
                <a:latin typeface="Calibri"/>
                <a:ea typeface="Calibri"/>
                <a:cs typeface="Calibri"/>
                <a:sym typeface="Calibri"/>
              </a:defRPr>
            </a:lvl4pPr>
            <a:lvl5pPr marL="0" lvl="4" indent="0" algn="l" rtl="1">
              <a:spcBef>
                <a:spcPts val="0"/>
              </a:spcBef>
              <a:spcAft>
                <a:spcPts val="0"/>
              </a:spcAft>
              <a:buNone/>
              <a:defRPr sz="1200">
                <a:solidFill>
                  <a:srgbClr val="898989"/>
                </a:solidFill>
                <a:latin typeface="Calibri"/>
                <a:ea typeface="Calibri"/>
                <a:cs typeface="Calibri"/>
                <a:sym typeface="Calibri"/>
              </a:defRPr>
            </a:lvl5pPr>
            <a:lvl6pPr marL="0" lvl="5" indent="0" algn="l" rtl="1">
              <a:spcBef>
                <a:spcPts val="0"/>
              </a:spcBef>
              <a:spcAft>
                <a:spcPts val="0"/>
              </a:spcAft>
              <a:buNone/>
              <a:defRPr sz="1200">
                <a:solidFill>
                  <a:srgbClr val="898989"/>
                </a:solidFill>
                <a:latin typeface="Calibri"/>
                <a:ea typeface="Calibri"/>
                <a:cs typeface="Calibri"/>
                <a:sym typeface="Calibri"/>
              </a:defRPr>
            </a:lvl6pPr>
            <a:lvl7pPr marL="0" lvl="6" indent="0" algn="l" rtl="1">
              <a:spcBef>
                <a:spcPts val="0"/>
              </a:spcBef>
              <a:spcAft>
                <a:spcPts val="0"/>
              </a:spcAft>
              <a:buNone/>
              <a:defRPr sz="1200">
                <a:solidFill>
                  <a:srgbClr val="898989"/>
                </a:solidFill>
                <a:latin typeface="Calibri"/>
                <a:ea typeface="Calibri"/>
                <a:cs typeface="Calibri"/>
                <a:sym typeface="Calibri"/>
              </a:defRPr>
            </a:lvl7pPr>
            <a:lvl8pPr marL="0" lvl="7" indent="0" algn="l" rtl="1">
              <a:spcBef>
                <a:spcPts val="0"/>
              </a:spcBef>
              <a:spcAft>
                <a:spcPts val="0"/>
              </a:spcAft>
              <a:buNone/>
              <a:defRPr sz="1200">
                <a:solidFill>
                  <a:srgbClr val="898989"/>
                </a:solidFill>
                <a:latin typeface="Calibri"/>
                <a:ea typeface="Calibri"/>
                <a:cs typeface="Calibri"/>
                <a:sym typeface="Calibri"/>
              </a:defRPr>
            </a:lvl8pPr>
            <a:lvl9pPr marL="0" lvl="8" indent="0" algn="l" rtl="1">
              <a:spcBef>
                <a:spcPts val="0"/>
              </a:spcBef>
              <a:spcAft>
                <a:spcPts val="0"/>
              </a:spcAft>
              <a:buNone/>
              <a:defRPr sz="1200">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61"/>
        <p:cNvGrpSpPr/>
        <p:nvPr/>
      </p:nvGrpSpPr>
      <p:grpSpPr>
        <a:xfrm>
          <a:off x="0" y="0"/>
          <a:ext cx="0" cy="0"/>
          <a:chOff x="0" y="0"/>
          <a:chExt cx="0" cy="0"/>
        </a:xfrm>
      </p:grpSpPr>
      <p:sp>
        <p:nvSpPr>
          <p:cNvPr id="62" name="Google Shape;62;p4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r" rtl="1">
              <a:spcBef>
                <a:spcPts val="0"/>
              </a:spcBef>
              <a:spcAft>
                <a:spcPts val="0"/>
              </a:spcAft>
              <a:buSzPts val="1400"/>
              <a:buNone/>
              <a:defRPr sz="2000" b="1"/>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63" name="Google Shape;63;p43"/>
          <p:cNvSpPr>
            <a:spLocks noGrp="1"/>
          </p:cNvSpPr>
          <p:nvPr>
            <p:ph type="pic" idx="2"/>
          </p:nvPr>
        </p:nvSpPr>
        <p:spPr>
          <a:xfrm>
            <a:off x="2389717" y="612775"/>
            <a:ext cx="7315200" cy="4114800"/>
          </a:xfrm>
          <a:prstGeom prst="rect">
            <a:avLst/>
          </a:prstGeom>
          <a:noFill/>
          <a:ln>
            <a:noFill/>
          </a:ln>
        </p:spPr>
      </p:sp>
      <p:sp>
        <p:nvSpPr>
          <p:cNvPr id="64" name="Google Shape;64;p4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r" rtl="1">
              <a:spcBef>
                <a:spcPts val="280"/>
              </a:spcBef>
              <a:spcAft>
                <a:spcPts val="0"/>
              </a:spcAft>
              <a:buClr>
                <a:schemeClr val="dk1"/>
              </a:buClr>
              <a:buSzPts val="1400"/>
              <a:buNone/>
              <a:defRPr sz="1400"/>
            </a:lvl1pPr>
            <a:lvl2pPr marL="914400" lvl="1" indent="-228600" algn="r" rtl="1">
              <a:spcBef>
                <a:spcPts val="240"/>
              </a:spcBef>
              <a:spcAft>
                <a:spcPts val="0"/>
              </a:spcAft>
              <a:buClr>
                <a:schemeClr val="dk1"/>
              </a:buClr>
              <a:buSzPts val="1200"/>
              <a:buNone/>
              <a:defRPr sz="1200"/>
            </a:lvl2pPr>
            <a:lvl3pPr marL="1371600" lvl="2" indent="-228600" algn="r" rtl="1">
              <a:spcBef>
                <a:spcPts val="200"/>
              </a:spcBef>
              <a:spcAft>
                <a:spcPts val="0"/>
              </a:spcAft>
              <a:buClr>
                <a:schemeClr val="dk1"/>
              </a:buClr>
              <a:buSzPts val="1000"/>
              <a:buNone/>
              <a:defRPr sz="1000"/>
            </a:lvl3pPr>
            <a:lvl4pPr marL="1828800" lvl="3" indent="-228600" algn="r" rtl="1">
              <a:spcBef>
                <a:spcPts val="180"/>
              </a:spcBef>
              <a:spcAft>
                <a:spcPts val="0"/>
              </a:spcAft>
              <a:buClr>
                <a:schemeClr val="dk1"/>
              </a:buClr>
              <a:buSzPts val="900"/>
              <a:buNone/>
              <a:defRPr sz="900"/>
            </a:lvl4pPr>
            <a:lvl5pPr marL="2286000" lvl="4" indent="-228600" algn="r" rtl="1">
              <a:spcBef>
                <a:spcPts val="180"/>
              </a:spcBef>
              <a:spcAft>
                <a:spcPts val="0"/>
              </a:spcAft>
              <a:buClr>
                <a:schemeClr val="dk1"/>
              </a:buClr>
              <a:buSzPts val="900"/>
              <a:buNone/>
              <a:defRPr sz="900"/>
            </a:lvl5pPr>
            <a:lvl6pPr marL="2743200" lvl="5" indent="-228600" algn="r" rtl="1">
              <a:spcBef>
                <a:spcPts val="180"/>
              </a:spcBef>
              <a:spcAft>
                <a:spcPts val="0"/>
              </a:spcAft>
              <a:buClr>
                <a:schemeClr val="dk1"/>
              </a:buClr>
              <a:buSzPts val="900"/>
              <a:buNone/>
              <a:defRPr sz="900"/>
            </a:lvl6pPr>
            <a:lvl7pPr marL="3200400" lvl="6" indent="-228600" algn="r" rtl="1">
              <a:spcBef>
                <a:spcPts val="180"/>
              </a:spcBef>
              <a:spcAft>
                <a:spcPts val="0"/>
              </a:spcAft>
              <a:buClr>
                <a:schemeClr val="dk1"/>
              </a:buClr>
              <a:buSzPts val="900"/>
              <a:buNone/>
              <a:defRPr sz="900"/>
            </a:lvl7pPr>
            <a:lvl8pPr marL="3657600" lvl="7" indent="-228600" algn="r" rtl="1">
              <a:spcBef>
                <a:spcPts val="180"/>
              </a:spcBef>
              <a:spcAft>
                <a:spcPts val="0"/>
              </a:spcAft>
              <a:buClr>
                <a:schemeClr val="dk1"/>
              </a:buClr>
              <a:buSzPts val="900"/>
              <a:buNone/>
              <a:defRPr sz="900"/>
            </a:lvl8pPr>
            <a:lvl9pPr marL="4114800" lvl="8" indent="-228600" algn="r" rtl="1">
              <a:spcBef>
                <a:spcPts val="180"/>
              </a:spcBef>
              <a:spcAft>
                <a:spcPts val="0"/>
              </a:spcAft>
              <a:buClr>
                <a:schemeClr val="dk1"/>
              </a:buClr>
              <a:buSzPts val="900"/>
              <a:buNone/>
              <a:defRPr sz="900"/>
            </a:lvl9pPr>
          </a:lstStyle>
          <a:p>
            <a:endParaRPr/>
          </a:p>
        </p:txBody>
      </p:sp>
      <p:sp>
        <p:nvSpPr>
          <p:cNvPr id="65" name="Google Shape;65;p43"/>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3"/>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lvl="0" indent="0" algn="l" rtl="1">
              <a:spcBef>
                <a:spcPts val="0"/>
              </a:spcBef>
              <a:spcAft>
                <a:spcPts val="0"/>
              </a:spcAft>
              <a:buNone/>
              <a:defRPr sz="1200">
                <a:solidFill>
                  <a:srgbClr val="898989"/>
                </a:solidFill>
                <a:latin typeface="Calibri"/>
                <a:ea typeface="Calibri"/>
                <a:cs typeface="Calibri"/>
                <a:sym typeface="Calibri"/>
              </a:defRPr>
            </a:lvl1pPr>
            <a:lvl2pPr marL="0" lvl="1" indent="0" algn="l" rtl="1">
              <a:spcBef>
                <a:spcPts val="0"/>
              </a:spcBef>
              <a:spcAft>
                <a:spcPts val="0"/>
              </a:spcAft>
              <a:buNone/>
              <a:defRPr sz="1200">
                <a:solidFill>
                  <a:srgbClr val="898989"/>
                </a:solidFill>
                <a:latin typeface="Calibri"/>
                <a:ea typeface="Calibri"/>
                <a:cs typeface="Calibri"/>
                <a:sym typeface="Calibri"/>
              </a:defRPr>
            </a:lvl2pPr>
            <a:lvl3pPr marL="0" lvl="2" indent="0" algn="l" rtl="1">
              <a:spcBef>
                <a:spcPts val="0"/>
              </a:spcBef>
              <a:spcAft>
                <a:spcPts val="0"/>
              </a:spcAft>
              <a:buNone/>
              <a:defRPr sz="1200">
                <a:solidFill>
                  <a:srgbClr val="898989"/>
                </a:solidFill>
                <a:latin typeface="Calibri"/>
                <a:ea typeface="Calibri"/>
                <a:cs typeface="Calibri"/>
                <a:sym typeface="Calibri"/>
              </a:defRPr>
            </a:lvl3pPr>
            <a:lvl4pPr marL="0" lvl="3" indent="0" algn="l" rtl="1">
              <a:spcBef>
                <a:spcPts val="0"/>
              </a:spcBef>
              <a:spcAft>
                <a:spcPts val="0"/>
              </a:spcAft>
              <a:buNone/>
              <a:defRPr sz="1200">
                <a:solidFill>
                  <a:srgbClr val="898989"/>
                </a:solidFill>
                <a:latin typeface="Calibri"/>
                <a:ea typeface="Calibri"/>
                <a:cs typeface="Calibri"/>
                <a:sym typeface="Calibri"/>
              </a:defRPr>
            </a:lvl4pPr>
            <a:lvl5pPr marL="0" lvl="4" indent="0" algn="l" rtl="1">
              <a:spcBef>
                <a:spcPts val="0"/>
              </a:spcBef>
              <a:spcAft>
                <a:spcPts val="0"/>
              </a:spcAft>
              <a:buNone/>
              <a:defRPr sz="1200">
                <a:solidFill>
                  <a:srgbClr val="898989"/>
                </a:solidFill>
                <a:latin typeface="Calibri"/>
                <a:ea typeface="Calibri"/>
                <a:cs typeface="Calibri"/>
                <a:sym typeface="Calibri"/>
              </a:defRPr>
            </a:lvl5pPr>
            <a:lvl6pPr marL="0" lvl="5" indent="0" algn="l" rtl="1">
              <a:spcBef>
                <a:spcPts val="0"/>
              </a:spcBef>
              <a:spcAft>
                <a:spcPts val="0"/>
              </a:spcAft>
              <a:buNone/>
              <a:defRPr sz="1200">
                <a:solidFill>
                  <a:srgbClr val="898989"/>
                </a:solidFill>
                <a:latin typeface="Calibri"/>
                <a:ea typeface="Calibri"/>
                <a:cs typeface="Calibri"/>
                <a:sym typeface="Calibri"/>
              </a:defRPr>
            </a:lvl6pPr>
            <a:lvl7pPr marL="0" lvl="6" indent="0" algn="l" rtl="1">
              <a:spcBef>
                <a:spcPts val="0"/>
              </a:spcBef>
              <a:spcAft>
                <a:spcPts val="0"/>
              </a:spcAft>
              <a:buNone/>
              <a:defRPr sz="1200">
                <a:solidFill>
                  <a:srgbClr val="898989"/>
                </a:solidFill>
                <a:latin typeface="Calibri"/>
                <a:ea typeface="Calibri"/>
                <a:cs typeface="Calibri"/>
                <a:sym typeface="Calibri"/>
              </a:defRPr>
            </a:lvl7pPr>
            <a:lvl8pPr marL="0" lvl="7" indent="0" algn="l" rtl="1">
              <a:spcBef>
                <a:spcPts val="0"/>
              </a:spcBef>
              <a:spcAft>
                <a:spcPts val="0"/>
              </a:spcAft>
              <a:buNone/>
              <a:defRPr sz="1200">
                <a:solidFill>
                  <a:srgbClr val="898989"/>
                </a:solidFill>
                <a:latin typeface="Calibri"/>
                <a:ea typeface="Calibri"/>
                <a:cs typeface="Calibri"/>
                <a:sym typeface="Calibri"/>
              </a:defRPr>
            </a:lvl8pPr>
            <a:lvl9pPr marL="0" lvl="8" indent="0" algn="l" rtl="1">
              <a:spcBef>
                <a:spcPts val="0"/>
              </a:spcBef>
              <a:spcAft>
                <a:spcPts val="0"/>
              </a:spcAft>
              <a:buNone/>
              <a:defRPr sz="1200">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marR="0" lvl="0" algn="ctr" rtl="1">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1">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1">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1">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1">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1">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1">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1">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1">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3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431800" algn="r" rtl="1">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r" rtl="1">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34"/>
          <p:cNvSpPr txBox="1">
            <a:spLocks noGrp="1"/>
          </p:cNvSpPr>
          <p:nvPr>
            <p:ph type="dt" idx="10"/>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4"/>
          <p:cNvSpPr txBox="1">
            <a:spLocks noGrp="1"/>
          </p:cNvSpPr>
          <p:nvPr>
            <p:ph type="sldNum" idx="12"/>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l" rtl="1">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l" rtl="1">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l" rtl="1">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l" rtl="1">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l" rtl="1">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l" rtl="1">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l" rtl="1">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l" rtl="1">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iw-I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lomiasraf/RememberLis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shlomiasraf/RememberList/blob/main/app/src/main/java/RememberList/Codes/AdminSharedListsActivity.java"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rivate-user-images.githubusercontent.com/148898079/278286795-64d65636-7496-418f-81f6-b1bf499d809b.png?jwt=eyJhbGciOiJIUzI1NiIsInR5cCI6IkpXVCJ9.eyJpc3MiOiJnaXRodWIuY29tIiwiYXVkIjoicmF3LmdpdGh1YnVzZXJjb250ZW50LmNvbSIsImtleSI6ImtleTUiLCJleHAiOjE3MzUxNDE4NjIsIm5iZiI6MTczNTE0MTU2MiwicGF0aCI6Ii8xNDg4OTgwNzkvMjc4Mjg2Nzk1LTY0ZDY1NjM2LTc0OTYtNDE4Zi04MWY2LWIxYmY0OTlkODA5Yi5wbmc_WC1BbXotQWxnb3JpdGhtPUFXUzQtSE1BQy1TSEEyNTYmWC1BbXotQ3JlZGVudGlhbD1BS0lBVkNPRFlMU0E1M1BRSzRaQSUyRjIwMjQxMjI1JTJGdXMtZWFzdC0xJTJGczMlMkZhd3M0X3JlcXVlc3QmWC1BbXotRGF0ZT0yMDI0MTIyNVQxNTQ2MDJaJlgtQW16LUV4cGlyZXM9MzAwJlgtQW16LVNpZ25hdHVyZT1hYTZjMDhmMGJhOGFhNzhkYjk5ZDI4NDQzMmYwMzgwMzk4ZWZlOWJhYWQyNzkxY2JmM2Q1ODQ2NzRlNWFkZDA0JlgtQW16LVNpZ25lZEhlYWRlcnM9aG9zdCJ9.lfIr9jx86y2Qfl3HH9q3JLDJMsc19eVZ_vCBbU4JP-Q"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subTitle" idx="1"/>
          </p:nvPr>
        </p:nvSpPr>
        <p:spPr>
          <a:xfrm>
            <a:off x="1524000" y="3220528"/>
            <a:ext cx="9144000" cy="3519720"/>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1">
              <a:spcBef>
                <a:spcPts val="0"/>
              </a:spcBef>
              <a:spcAft>
                <a:spcPts val="0"/>
              </a:spcAft>
              <a:buClr>
                <a:schemeClr val="dk1"/>
              </a:buClr>
              <a:buSzPct val="100000"/>
              <a:buNone/>
            </a:pPr>
            <a:r>
              <a:rPr lang="iw-IL">
                <a:solidFill>
                  <a:schemeClr val="dk1"/>
                </a:solidFill>
              </a:rPr>
              <a:t> שמות הסטודנטים:</a:t>
            </a:r>
            <a:endParaRPr>
              <a:solidFill>
                <a:schemeClr val="dk1"/>
              </a:solidFill>
            </a:endParaRPr>
          </a:p>
          <a:p>
            <a:pPr marL="0" lvl="0" indent="0" algn="ctr" rtl="1">
              <a:spcBef>
                <a:spcPts val="496"/>
              </a:spcBef>
              <a:spcAft>
                <a:spcPts val="0"/>
              </a:spcAft>
              <a:buClr>
                <a:schemeClr val="dk1"/>
              </a:buClr>
              <a:buSzPct val="100000"/>
              <a:buNone/>
            </a:pPr>
            <a:br>
              <a:rPr lang="iw-IL">
                <a:solidFill>
                  <a:schemeClr val="dk1"/>
                </a:solidFill>
              </a:rPr>
            </a:br>
            <a:r>
              <a:rPr lang="iw-IL">
                <a:solidFill>
                  <a:schemeClr val="dk1"/>
                </a:solidFill>
              </a:rPr>
              <a:t>הרש"צ דניאל כהן שדה: 208565820</a:t>
            </a:r>
            <a:endParaRPr/>
          </a:p>
          <a:p>
            <a:pPr marL="0" lvl="0" indent="0" algn="ctr" rtl="1">
              <a:spcBef>
                <a:spcPts val="496"/>
              </a:spcBef>
              <a:spcAft>
                <a:spcPts val="0"/>
              </a:spcAft>
              <a:buClr>
                <a:schemeClr val="dk1"/>
              </a:buClr>
              <a:buSzPct val="100000"/>
              <a:buNone/>
            </a:pPr>
            <a:r>
              <a:rPr lang="iw-IL">
                <a:solidFill>
                  <a:schemeClr val="dk1"/>
                </a:solidFill>
              </a:rPr>
              <a:t>אופק מרום 208336701</a:t>
            </a:r>
            <a:endParaRPr/>
          </a:p>
          <a:p>
            <a:pPr marL="0" lvl="0" indent="0" algn="ctr" rtl="1">
              <a:spcBef>
                <a:spcPts val="496"/>
              </a:spcBef>
              <a:spcAft>
                <a:spcPts val="0"/>
              </a:spcAft>
              <a:buClr>
                <a:schemeClr val="dk1"/>
              </a:buClr>
              <a:buSzPct val="100000"/>
              <a:buNone/>
            </a:pPr>
            <a:r>
              <a:rPr lang="iw-IL">
                <a:solidFill>
                  <a:schemeClr val="dk1"/>
                </a:solidFill>
              </a:rPr>
              <a:t>שלומי אסרף 207970252</a:t>
            </a:r>
            <a:endParaRPr/>
          </a:p>
          <a:p>
            <a:pPr marL="0" lvl="0" indent="0" algn="ctr" rtl="1">
              <a:spcBef>
                <a:spcPts val="496"/>
              </a:spcBef>
              <a:spcAft>
                <a:spcPts val="0"/>
              </a:spcAft>
              <a:buClr>
                <a:schemeClr val="dk1"/>
              </a:buClr>
              <a:buSzPct val="100000"/>
              <a:buNone/>
            </a:pPr>
            <a:r>
              <a:rPr lang="iw-IL">
                <a:solidFill>
                  <a:schemeClr val="dk1"/>
                </a:solidFill>
              </a:rPr>
              <a:t>ירין קשת 314828450</a:t>
            </a:r>
            <a:endParaRPr/>
          </a:p>
          <a:p>
            <a:pPr marL="0" lvl="0" indent="0" algn="ctr" rtl="1">
              <a:spcBef>
                <a:spcPts val="496"/>
              </a:spcBef>
              <a:spcAft>
                <a:spcPts val="0"/>
              </a:spcAft>
              <a:buClr>
                <a:srgbClr val="888888"/>
              </a:buClr>
              <a:buSzPct val="100000"/>
              <a:buNone/>
            </a:pPr>
            <a:endParaRPr>
              <a:solidFill>
                <a:schemeClr val="dk1"/>
              </a:solidFill>
            </a:endParaRPr>
          </a:p>
          <a:p>
            <a:pPr marL="0" lvl="0" indent="0" algn="ctr" rtl="1">
              <a:spcBef>
                <a:spcPts val="496"/>
              </a:spcBef>
              <a:spcAft>
                <a:spcPts val="0"/>
              </a:spcAft>
              <a:buClr>
                <a:schemeClr val="dk1"/>
              </a:buClr>
              <a:buSzPct val="100000"/>
              <a:buNone/>
            </a:pPr>
            <a:r>
              <a:rPr lang="iw-IL">
                <a:solidFill>
                  <a:schemeClr val="dk1"/>
                </a:solidFill>
              </a:rPr>
              <a:t>קישור לגיט של הפרויקט:</a:t>
            </a:r>
            <a:endParaRPr/>
          </a:p>
          <a:p>
            <a:pPr marL="0" lvl="0" indent="0" algn="ctr" rtl="1">
              <a:spcBef>
                <a:spcPts val="496"/>
              </a:spcBef>
              <a:spcAft>
                <a:spcPts val="0"/>
              </a:spcAft>
              <a:buClr>
                <a:schemeClr val="dk1"/>
              </a:buClr>
              <a:buSzPct val="100000"/>
              <a:buNone/>
            </a:pPr>
            <a:r>
              <a:rPr lang="iw-IL" u="sng">
                <a:solidFill>
                  <a:schemeClr val="dk1"/>
                </a:solidFill>
                <a:hlinkClick r:id="rId3">
                  <a:extLst>
                    <a:ext uri="{A12FA001-AC4F-418D-AE19-62706E023703}">
                      <ahyp:hlinkClr xmlns:ahyp="http://schemas.microsoft.com/office/drawing/2018/hyperlinkcolor" val="tx"/>
                    </a:ext>
                  </a:extLst>
                </a:hlinkClick>
              </a:rPr>
              <a:t>https://github.com/shlomiasraf/RememberList</a:t>
            </a:r>
            <a:r>
              <a:rPr lang="iw-IL">
                <a:solidFill>
                  <a:schemeClr val="dk1"/>
                </a:solidFill>
              </a:rPr>
              <a:t> </a:t>
            </a:r>
            <a:endParaRPr/>
          </a:p>
        </p:txBody>
      </p:sp>
      <p:pic>
        <p:nvPicPr>
          <p:cNvPr id="85" name="Google Shape;85;p1"/>
          <p:cNvPicPr preferRelativeResize="0"/>
          <p:nvPr/>
        </p:nvPicPr>
        <p:blipFill rotWithShape="1">
          <a:blip r:embed="rId4">
            <a:alphaModFix/>
          </a:blip>
          <a:srcRect/>
          <a:stretch/>
        </p:blipFill>
        <p:spPr>
          <a:xfrm>
            <a:off x="4666661" y="117752"/>
            <a:ext cx="2758472" cy="31173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0" descr="A diagram of a data flow&#10;&#10;Description automatically generated"/>
          <p:cNvPicPr preferRelativeResize="0"/>
          <p:nvPr/>
        </p:nvPicPr>
        <p:blipFill rotWithShape="1">
          <a:blip r:embed="rId3">
            <a:alphaModFix/>
          </a:blip>
          <a:srcRect/>
          <a:stretch/>
        </p:blipFill>
        <p:spPr>
          <a:xfrm>
            <a:off x="544882" y="1712329"/>
            <a:ext cx="11102236" cy="4715774"/>
          </a:xfrm>
          <a:prstGeom prst="rect">
            <a:avLst/>
          </a:prstGeom>
          <a:noFill/>
          <a:ln>
            <a:noFill/>
          </a:ln>
        </p:spPr>
      </p:pic>
      <p:sp>
        <p:nvSpPr>
          <p:cNvPr id="142" name="Google Shape;142;p1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latin typeface="Arial"/>
                <a:ea typeface="Arial"/>
                <a:cs typeface="Arial"/>
                <a:sym typeface="Arial"/>
              </a:rPr>
              <a:t>State Machine Diagram</a:t>
            </a:r>
            <a:endParaRPr b="1">
              <a:solidFill>
                <a:schemeClr val="dk2"/>
              </a:solidFill>
            </a:endParaRPr>
          </a:p>
        </p:txBody>
      </p:sp>
      <p:sp>
        <p:nvSpPr>
          <p:cNvPr id="143" name="Google Shape;143;p10"/>
          <p:cNvSpPr txBox="1">
            <a:spLocks noGrp="1"/>
          </p:cNvSpPr>
          <p:nvPr>
            <p:ph type="body" idx="1"/>
          </p:nvPr>
        </p:nvSpPr>
        <p:spPr>
          <a:xfrm>
            <a:off x="609600" y="1334219"/>
            <a:ext cx="10972800" cy="4791945"/>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2200"/>
              <a:buChar char="•"/>
            </a:pPr>
            <a:r>
              <a:rPr lang="iw-IL" sz="2200" b="1">
                <a:latin typeface="Arial"/>
                <a:ea typeface="Arial"/>
                <a:cs typeface="Arial"/>
                <a:sym typeface="Arial"/>
              </a:rPr>
              <a:t>דיאגרמה המתארת את מצב הרשימה במהלך עבודת האפליקציה.</a:t>
            </a:r>
            <a:endParaRPr sz="2200" b="1">
              <a:latin typeface="Arial"/>
              <a:ea typeface="Arial"/>
              <a:cs typeface="Arial"/>
              <a:sym typeface="Arial"/>
            </a:endParaRPr>
          </a:p>
          <a:p>
            <a:pPr marL="342900" lvl="0" indent="-203200" algn="r" rtl="1">
              <a:spcBef>
                <a:spcPts val="440"/>
              </a:spcBef>
              <a:spcAft>
                <a:spcPts val="0"/>
              </a:spcAft>
              <a:buClr>
                <a:schemeClr val="dk1"/>
              </a:buClr>
              <a:buSzPts val="2200"/>
              <a:buNone/>
            </a:pPr>
            <a:endParaRPr sz="22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11" descr="A diagram of a product&#10;&#10;Description automatically generated"/>
          <p:cNvPicPr preferRelativeResize="0"/>
          <p:nvPr/>
        </p:nvPicPr>
        <p:blipFill rotWithShape="1">
          <a:blip r:embed="rId3">
            <a:alphaModFix/>
          </a:blip>
          <a:srcRect/>
          <a:stretch/>
        </p:blipFill>
        <p:spPr>
          <a:xfrm>
            <a:off x="730370" y="1799573"/>
            <a:ext cx="10512724" cy="4932290"/>
          </a:xfrm>
          <a:prstGeom prst="rect">
            <a:avLst/>
          </a:prstGeom>
          <a:noFill/>
          <a:ln>
            <a:noFill/>
          </a:ln>
        </p:spPr>
      </p:pic>
      <p:sp>
        <p:nvSpPr>
          <p:cNvPr id="149" name="Google Shape;149;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latin typeface="Arial"/>
                <a:ea typeface="Arial"/>
                <a:cs typeface="Arial"/>
                <a:sym typeface="Arial"/>
              </a:rPr>
              <a:t>Object Diagram</a:t>
            </a:r>
            <a:endParaRPr b="1">
              <a:solidFill>
                <a:schemeClr val="dk2"/>
              </a:solidFill>
            </a:endParaRPr>
          </a:p>
        </p:txBody>
      </p:sp>
      <p:sp>
        <p:nvSpPr>
          <p:cNvPr id="150" name="Google Shape;150;p1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2200"/>
              <a:buChar char="•"/>
            </a:pPr>
            <a:r>
              <a:rPr lang="iw-IL" sz="2200" b="1">
                <a:latin typeface="Arial"/>
                <a:ea typeface="Arial"/>
                <a:cs typeface="Arial"/>
                <a:sym typeface="Arial"/>
              </a:rPr>
              <a:t>דיאגרמה המציגה את האובייקטים במערכת,בדיאגרמה זו רואים רשימה המכילה 3 פריטים.</a:t>
            </a:r>
            <a:endParaRPr sz="2200" b="1">
              <a:latin typeface="Arial"/>
              <a:ea typeface="Arial"/>
              <a:cs typeface="Arial"/>
              <a:sym typeface="Arial"/>
            </a:endParaRPr>
          </a:p>
          <a:p>
            <a:pPr marL="342900" lvl="0" indent="-203200" algn="r" rtl="1">
              <a:spcBef>
                <a:spcPts val="440"/>
              </a:spcBef>
              <a:spcAft>
                <a:spcPts val="0"/>
              </a:spcAft>
              <a:buClr>
                <a:schemeClr val="dk1"/>
              </a:buClr>
              <a:buSzPts val="2200"/>
              <a:buNone/>
            </a:pPr>
            <a:endParaRPr sz="22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2"/>
          <p:cNvPicPr preferRelativeResize="0"/>
          <p:nvPr/>
        </p:nvPicPr>
        <p:blipFill rotWithShape="1">
          <a:blip r:embed="rId3">
            <a:alphaModFix/>
          </a:blip>
          <a:srcRect/>
          <a:stretch/>
        </p:blipFill>
        <p:spPr>
          <a:xfrm>
            <a:off x="1039987" y="1785724"/>
            <a:ext cx="10059334" cy="4666833"/>
          </a:xfrm>
          <a:prstGeom prst="rect">
            <a:avLst/>
          </a:prstGeom>
          <a:noFill/>
          <a:ln>
            <a:noFill/>
          </a:ln>
        </p:spPr>
      </p:pic>
      <p:sp>
        <p:nvSpPr>
          <p:cNvPr id="156" name="Google Shape;156;p1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a:solidFill>
                  <a:schemeClr val="dk2"/>
                </a:solidFill>
                <a:latin typeface="Arial"/>
                <a:ea typeface="Arial"/>
                <a:cs typeface="Arial"/>
                <a:sym typeface="Arial"/>
              </a:rPr>
              <a:t>Sequence Diagram</a:t>
            </a:r>
            <a:endParaRPr>
              <a:solidFill>
                <a:schemeClr val="dk2"/>
              </a:solidFill>
            </a:endParaRPr>
          </a:p>
        </p:txBody>
      </p:sp>
      <p:sp>
        <p:nvSpPr>
          <p:cNvPr id="157" name="Google Shape;157;p1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2200"/>
              <a:buChar char="•"/>
            </a:pPr>
            <a:r>
              <a:rPr lang="iw-IL" sz="2200" b="1">
                <a:latin typeface="Arial"/>
                <a:ea typeface="Arial"/>
                <a:cs typeface="Arial"/>
                <a:sym typeface="Arial"/>
              </a:rPr>
              <a:t>דיאגרמה המתארת את אופן הפעולה של יצירת רשימה חדשה באפליקציה.</a:t>
            </a:r>
            <a:endParaRPr/>
          </a:p>
          <a:p>
            <a:pPr marL="342900" lvl="0" indent="-203200" algn="r" rtl="1">
              <a:spcBef>
                <a:spcPts val="440"/>
              </a:spcBef>
              <a:spcAft>
                <a:spcPts val="0"/>
              </a:spcAft>
              <a:buClr>
                <a:schemeClr val="dk1"/>
              </a:buClr>
              <a:buSzPts val="2200"/>
              <a:buNone/>
            </a:pPr>
            <a:endParaRPr sz="22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3"/>
          <p:cNvSpPr txBox="1">
            <a:spLocks noGrp="1"/>
          </p:cNvSpPr>
          <p:nvPr>
            <p:ph type="title"/>
          </p:nvPr>
        </p:nvSpPr>
        <p:spPr>
          <a:xfrm>
            <a:off x="609600" y="297642"/>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a:solidFill>
                  <a:schemeClr val="dk2"/>
                </a:solidFill>
                <a:latin typeface="Arial"/>
                <a:ea typeface="Arial"/>
                <a:cs typeface="Arial"/>
                <a:sym typeface="Arial"/>
              </a:rPr>
              <a:t>Class Diagram</a:t>
            </a:r>
            <a:endParaRPr>
              <a:solidFill>
                <a:schemeClr val="dk2"/>
              </a:solidFill>
            </a:endParaRPr>
          </a:p>
        </p:txBody>
      </p:sp>
      <p:sp>
        <p:nvSpPr>
          <p:cNvPr id="163" name="Google Shape;163;p1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2200"/>
              <a:buChar char="•"/>
            </a:pPr>
            <a:r>
              <a:rPr lang="iw-IL" sz="2200" b="1">
                <a:latin typeface="Arial"/>
                <a:ea typeface="Arial"/>
                <a:cs typeface="Arial"/>
                <a:sym typeface="Arial"/>
              </a:rPr>
              <a:t>דיאגרמה המתארת את מבנה המערכת של האפליקציה)בעמוד הבא עקב חוסר מקום).</a:t>
            </a:r>
            <a:endParaRPr/>
          </a:p>
          <a:p>
            <a:pPr marL="0" lvl="0" indent="0" algn="r" rtl="1">
              <a:spcBef>
                <a:spcPts val="440"/>
              </a:spcBef>
              <a:spcAft>
                <a:spcPts val="0"/>
              </a:spcAft>
              <a:buClr>
                <a:schemeClr val="dk1"/>
              </a:buClr>
              <a:buSzPts val="2200"/>
              <a:buNone/>
            </a:pPr>
            <a:endParaRPr sz="22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14" descr="תמונה שמכילה טקסט, צילום מסך, מקביל, להדפיס"/>
          <p:cNvPicPr preferRelativeResize="0"/>
          <p:nvPr/>
        </p:nvPicPr>
        <p:blipFill rotWithShape="1">
          <a:blip r:embed="rId3">
            <a:alphaModFix/>
          </a:blip>
          <a:srcRect/>
          <a:stretch/>
        </p:blipFill>
        <p:spPr>
          <a:xfrm>
            <a:off x="246742" y="231018"/>
            <a:ext cx="11635620" cy="64842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a:solidFill>
                  <a:schemeClr val="dk2"/>
                </a:solidFill>
                <a:latin typeface="Arial"/>
                <a:ea typeface="Arial"/>
                <a:cs typeface="Arial"/>
                <a:sym typeface="Arial"/>
              </a:rPr>
              <a:t>ERD Diagram</a:t>
            </a:r>
            <a:endParaRPr>
              <a:solidFill>
                <a:schemeClr val="dk2"/>
              </a:solidFill>
            </a:endParaRPr>
          </a:p>
        </p:txBody>
      </p:sp>
      <p:sp>
        <p:nvSpPr>
          <p:cNvPr id="174" name="Google Shape;174;p1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2200"/>
              <a:buChar char="•"/>
            </a:pPr>
            <a:r>
              <a:rPr lang="iw-IL" sz="2200">
                <a:latin typeface="Arial"/>
                <a:ea typeface="Arial"/>
                <a:cs typeface="Arial"/>
                <a:sym typeface="Arial"/>
              </a:rPr>
              <a:t>דיאגרמה המציגה את הקשר בין טבלאות מסד הנתונים של האפליקציה.</a:t>
            </a:r>
            <a:endParaRPr sz="2200">
              <a:latin typeface="Arial"/>
              <a:ea typeface="Arial"/>
              <a:cs typeface="Arial"/>
              <a:sym typeface="Arial"/>
            </a:endParaRPr>
          </a:p>
          <a:p>
            <a:pPr marL="342900" lvl="0" indent="-203200" algn="r" rtl="1">
              <a:spcBef>
                <a:spcPts val="440"/>
              </a:spcBef>
              <a:spcAft>
                <a:spcPts val="0"/>
              </a:spcAft>
              <a:buClr>
                <a:schemeClr val="dk1"/>
              </a:buClr>
              <a:buSzPts val="2200"/>
              <a:buNone/>
            </a:pPr>
            <a:endParaRPr sz="2200"/>
          </a:p>
        </p:txBody>
      </p:sp>
      <p:pic>
        <p:nvPicPr>
          <p:cNvPr id="175" name="Google Shape;175;p15" descr="תמונה שמכילה טקסט, תרשים, קו, צילום מסך&#10;&#10;תוכן שנוצר על-ידי בינה מלאכותית עשוי להיות שגוי."/>
          <p:cNvPicPr preferRelativeResize="0"/>
          <p:nvPr/>
        </p:nvPicPr>
        <p:blipFill rotWithShape="1">
          <a:blip r:embed="rId3">
            <a:alphaModFix/>
          </a:blip>
          <a:srcRect/>
          <a:stretch/>
        </p:blipFill>
        <p:spPr>
          <a:xfrm>
            <a:off x="1103086" y="2101148"/>
            <a:ext cx="10106781" cy="43964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6CBB2F7F-1A78-FC6D-41AF-8CB6D99DB5E4}"/>
              </a:ext>
            </a:extLst>
          </p:cNvPr>
          <p:cNvSpPr>
            <a:spLocks noGrp="1" noChangeArrowheads="1"/>
          </p:cNvSpPr>
          <p:nvPr>
            <p:ph idx="1"/>
          </p:nvPr>
        </p:nvSpPr>
        <p:spPr bwMode="auto">
          <a:xfrm>
            <a:off x="753375" y="1354805"/>
            <a:ext cx="1082902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sz="2000" dirty="0"/>
              <a:t>(Activities &amp; Adapters</a:t>
            </a:r>
            <a:r>
              <a:rPr kumimoji="0" lang="en-US" altLang="he-IL" sz="2000" b="1" i="0" u="none" strike="noStrike" cap="none" normalizeH="0" baseline="0" dirty="0">
                <a:ln>
                  <a:noFill/>
                </a:ln>
                <a:solidFill>
                  <a:schemeClr val="tx1"/>
                </a:solidFill>
                <a:effectLst/>
                <a:latin typeface="Arial" panose="020B0604020202020204" pitchFamily="34" charset="0"/>
              </a:rPr>
              <a:t> </a:t>
            </a:r>
            <a:r>
              <a:rPr kumimoji="0" lang="he-IL" altLang="he-IL" sz="2000" b="1" i="0" u="none" strike="noStrike" cap="none" normalizeH="0" baseline="0" dirty="0">
                <a:ln>
                  <a:noFill/>
                </a:ln>
                <a:solidFill>
                  <a:schemeClr val="tx1"/>
                </a:solidFill>
                <a:effectLst/>
                <a:latin typeface="Arial" panose="020B0604020202020204" pitchFamily="34" charset="0"/>
              </a:rPr>
              <a:t> - </a:t>
            </a:r>
            <a:r>
              <a:rPr lang="he-IL" sz="2000" dirty="0"/>
              <a:t>(תצוגת הממשק –</a:t>
            </a:r>
            <a:r>
              <a:rPr kumimoji="0" lang="he-IL" altLang="he-IL" sz="2000" b="1" i="0" u="none" strike="noStrike" cap="none" normalizeH="0" baseline="0" dirty="0" err="1">
                <a:ln>
                  <a:noFill/>
                </a:ln>
                <a:solidFill>
                  <a:schemeClr val="tx1"/>
                </a:solidFill>
                <a:effectLst/>
                <a:latin typeface="Arial" panose="020B0604020202020204" pitchFamily="34" charset="0"/>
              </a:rPr>
              <a:t>View</a:t>
            </a:r>
            <a:endParaRPr kumimoji="0" lang="he-IL" altLang="he-IL" sz="20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he-IL" altLang="he-IL" sz="2000" b="0" i="0" u="none" strike="noStrike" cap="none" normalizeH="0" baseline="0" dirty="0">
                <a:ln>
                  <a:noFill/>
                </a:ln>
                <a:solidFill>
                  <a:schemeClr val="tx1"/>
                </a:solidFill>
                <a:effectLst/>
                <a:latin typeface="Arial" panose="020B0604020202020204" pitchFamily="34" charset="0"/>
              </a:rPr>
              <a:t>אחראי על </a:t>
            </a:r>
            <a:r>
              <a:rPr kumimoji="0" lang="he-IL" altLang="he-IL" sz="2000" i="0" u="none" strike="noStrike" cap="none" normalizeH="0" baseline="0" dirty="0">
                <a:ln>
                  <a:noFill/>
                </a:ln>
                <a:solidFill>
                  <a:schemeClr val="tx1"/>
                </a:solidFill>
                <a:effectLst/>
                <a:latin typeface="Arial" panose="020B0604020202020204" pitchFamily="34" charset="0"/>
              </a:rPr>
              <a:t>הצגת הנתונים </a:t>
            </a:r>
            <a:r>
              <a:rPr kumimoji="0" lang="he-IL" altLang="he-IL" sz="2000" b="0" i="0" u="none" strike="noStrike" cap="none" normalizeH="0" baseline="0" dirty="0">
                <a:ln>
                  <a:noFill/>
                </a:ln>
                <a:solidFill>
                  <a:schemeClr val="tx1"/>
                </a:solidFill>
                <a:effectLst/>
                <a:latin typeface="Arial" panose="020B0604020202020204" pitchFamily="34" charset="0"/>
              </a:rPr>
              <a:t>למשתמש וקבלת קלט.</a:t>
            </a:r>
            <a:br>
              <a:rPr kumimoji="0" lang="he-IL" altLang="he-IL" sz="2000" b="0" i="0" u="none" strike="noStrike" cap="none" normalizeH="0" baseline="0" dirty="0">
                <a:ln>
                  <a:noFill/>
                </a:ln>
                <a:solidFill>
                  <a:schemeClr val="tx1"/>
                </a:solidFill>
                <a:effectLst/>
                <a:latin typeface="Arial" panose="020B0604020202020204" pitchFamily="34" charset="0"/>
              </a:rPr>
            </a:br>
            <a:r>
              <a:rPr kumimoji="0" lang="en-US" altLang="he-IL" sz="2000" b="0" i="0" u="none" strike="noStrike" cap="none" normalizeH="0" baseline="0" dirty="0">
                <a:ln>
                  <a:noFill/>
                </a:ln>
                <a:solidFill>
                  <a:schemeClr val="tx1"/>
                </a:solidFill>
                <a:effectLst/>
                <a:latin typeface="Arial" panose="020B0604020202020204" pitchFamily="34" charset="0"/>
              </a:rPr>
              <a:t> </a:t>
            </a:r>
            <a:r>
              <a:rPr lang="he-IL" sz="2000" dirty="0"/>
              <a:t>כדי לקבל עדכונים על הנתונים.</a:t>
            </a:r>
            <a:r>
              <a:rPr kumimoji="0" lang="en-US" altLang="he-IL" sz="2000" b="0" i="0" u="none" strike="noStrike" cap="none" normalizeH="0" baseline="0" dirty="0">
                <a:ln>
                  <a:noFill/>
                </a:ln>
                <a:solidFill>
                  <a:schemeClr val="tx1"/>
                </a:solidFill>
                <a:effectLst/>
                <a:latin typeface="Arial" panose="020B0604020202020204" pitchFamily="34" charset="0"/>
              </a:rPr>
              <a:t> </a:t>
            </a:r>
            <a:r>
              <a:rPr lang="en-US" sz="2000" dirty="0" err="1"/>
              <a:t>ViewModel</a:t>
            </a:r>
            <a:r>
              <a:rPr lang="he-IL" sz="2000" dirty="0"/>
              <a:t>מאזין ל - </a:t>
            </a:r>
            <a:r>
              <a:rPr lang="en-US" sz="2000" dirty="0"/>
              <a:t> </a:t>
            </a:r>
            <a:r>
              <a:rPr lang="he-IL" sz="2000" dirty="0"/>
              <a:t> </a:t>
            </a:r>
            <a:r>
              <a:rPr lang="en-US" sz="2000" dirty="0"/>
              <a:t> </a:t>
            </a:r>
            <a:br>
              <a:rPr kumimoji="0" lang="he-IL" altLang="he-IL" sz="2000" b="0" i="0" u="none" strike="noStrike" cap="none" normalizeH="0" baseline="0" dirty="0">
                <a:ln>
                  <a:noFill/>
                </a:ln>
                <a:solidFill>
                  <a:schemeClr val="tx1"/>
                </a:solidFill>
                <a:effectLst/>
                <a:latin typeface="Arial" panose="020B0604020202020204" pitchFamily="34" charset="0"/>
              </a:rPr>
            </a:br>
            <a:endParaRPr kumimoji="0" lang="he-IL" altLang="he-IL" sz="20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he-IL" altLang="he-IL" sz="2000" b="1" i="0" u="none" strike="noStrike" cap="none" normalizeH="0" baseline="0" dirty="0">
                <a:ln>
                  <a:noFill/>
                </a:ln>
                <a:solidFill>
                  <a:schemeClr val="tx1"/>
                </a:solidFill>
                <a:effectLst/>
                <a:latin typeface="Arial" panose="020B0604020202020204" pitchFamily="34" charset="0"/>
              </a:rPr>
              <a:t>קבצים עיקריים:</a:t>
            </a:r>
            <a:endParaRPr kumimoji="0" lang="en-US" altLang="he-IL" sz="20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sz="2000" dirty="0"/>
              <a:t> </a:t>
            </a:r>
            <a:r>
              <a:rPr lang="he-IL" sz="2000" dirty="0"/>
              <a:t>מסך הצגת רשימת המוצרים ברשימה.  </a:t>
            </a:r>
            <a:r>
              <a:rPr lang="en-US" sz="2000" dirty="0"/>
              <a:t>-  ListProductsActivity.java</a:t>
            </a:r>
            <a:endParaRPr kumimoji="0" lang="he-IL" altLang="he-IL" sz="20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en-US" sz="2000" dirty="0"/>
              <a:t>   </a:t>
            </a:r>
            <a:r>
              <a:rPr lang="he-IL" sz="2000" dirty="0"/>
              <a:t> - מסך טעינה ראשוני של האפליקציה. </a:t>
            </a:r>
            <a:r>
              <a:rPr lang="en-US" sz="2000" dirty="0"/>
              <a:t>LoadingActivity.java</a:t>
            </a:r>
            <a:endParaRPr kumimoji="0" lang="en-US" altLang="he-IL" sz="20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en-US" sz="2000" dirty="0"/>
              <a:t> </a:t>
            </a:r>
            <a:r>
              <a:rPr lang="he-IL" sz="2000" dirty="0"/>
              <a:t> - מסך התחברות \ רישום. </a:t>
            </a:r>
            <a:r>
              <a:rPr lang="en-US" sz="2000" dirty="0"/>
              <a:t>LoginActivity.java</a:t>
            </a:r>
            <a:endParaRPr lang="en-US" altLang="he-IL" sz="20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en-US" sz="2000" dirty="0"/>
              <a:t> </a:t>
            </a:r>
            <a:r>
              <a:rPr lang="he-IL" sz="2000" dirty="0"/>
              <a:t> - מסך הרשימות האישיות של המשתמש. </a:t>
            </a:r>
            <a:r>
              <a:rPr lang="en-US" sz="2000" dirty="0"/>
              <a:t>MyListsActivity.java</a:t>
            </a:r>
            <a:endParaRPr kumimoji="0" lang="en-US" altLang="he-IL" sz="20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en-US" sz="2000" dirty="0"/>
              <a:t>  </a:t>
            </a:r>
            <a:r>
              <a:rPr lang="he-IL" sz="2000" dirty="0"/>
              <a:t> - מסך הרשימות המשותפות. </a:t>
            </a:r>
            <a:r>
              <a:rPr lang="en-US" sz="2000" dirty="0"/>
              <a:t>SharedListsActivity.java</a:t>
            </a:r>
            <a:endParaRPr lang="en-US" altLang="he-IL" sz="20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he-IL" sz="2000" dirty="0"/>
              <a:t> - תצוגת מוצרים ברשימה משותפת. </a:t>
            </a:r>
            <a:r>
              <a:rPr lang="en-US" sz="2000" dirty="0"/>
              <a:t>SharedListsProductsActivity.java</a:t>
            </a:r>
            <a:endParaRPr kumimoji="0" lang="he-IL" altLang="he-IL" sz="2000" b="1" i="0" u="none" strike="noStrike" cap="none" normalizeH="0" baseline="0" dirty="0">
              <a:ln>
                <a:noFill/>
              </a:ln>
              <a:solidFill>
                <a:schemeClr val="tx1"/>
              </a:solidFill>
              <a:effectLst/>
              <a:latin typeface="Arial" panose="020B0604020202020204" pitchFamily="34" charset="0"/>
            </a:endParaRPr>
          </a:p>
          <a:p>
            <a:pPr marL="0" indent="0" rtl="0" eaLnBrk="0" hangingPunct="0">
              <a:spcBef>
                <a:spcPct val="0"/>
              </a:spcBef>
              <a:buNone/>
            </a:pPr>
            <a:r>
              <a:rPr lang="he-IL" sz="2000" dirty="0"/>
              <a:t>מסך ניהול הרשימות המשותפות – מסך נגיש רק למשתמש שהוא </a:t>
            </a:r>
            <a:r>
              <a:rPr lang="he-IL" sz="2000" dirty="0" err="1"/>
              <a:t>אדמין</a:t>
            </a:r>
            <a:r>
              <a:rPr lang="en-US" sz="2000" dirty="0"/>
              <a:t> - AdminSharedListsActivity</a:t>
            </a:r>
            <a:r>
              <a:rPr lang="en-US" sz="2000" dirty="0">
                <a:hlinkClick r:id="rId2" tooltip="AdminSharedListsActivity.java">
                  <a:extLst>
                    <a:ext uri="{A12FA001-AC4F-418D-AE19-62706E023703}">
                      <ahyp:hlinkClr xmlns:ahyp="http://schemas.microsoft.com/office/drawing/2018/hyperlinkcolor" val="tx"/>
                    </a:ext>
                  </a:extLst>
                </a:hlinkClick>
              </a:rPr>
              <a:t>.</a:t>
            </a:r>
            <a:r>
              <a:rPr lang="en-US" sz="2000" dirty="0"/>
              <a:t>java</a:t>
            </a:r>
          </a:p>
          <a:p>
            <a:pPr marL="0" indent="0" rtl="0" eaLnBrk="0" hangingPunct="0">
              <a:spcBef>
                <a:spcPct val="0"/>
              </a:spcBef>
              <a:buNone/>
            </a:pPr>
            <a:endParaRPr kumimoji="0" lang="he-IL" altLang="he-IL" sz="2000" b="1" i="0" u="none" strike="noStrike" cap="none" normalizeH="0" baseline="0" dirty="0">
              <a:ln>
                <a:noFill/>
              </a:ln>
              <a:solidFill>
                <a:schemeClr val="tx1"/>
              </a:solidFill>
              <a:effectLst/>
              <a:latin typeface="Arial" panose="020B0604020202020204" pitchFamily="34" charset="0"/>
            </a:endParaRPr>
          </a:p>
          <a:p>
            <a:pPr marL="0" indent="0" rtl="0" eaLnBrk="0" hangingPunct="0">
              <a:spcBef>
                <a:spcPct val="0"/>
              </a:spcBef>
              <a:buNone/>
            </a:pPr>
            <a:r>
              <a:rPr kumimoji="0" lang="he-IL" altLang="he-IL" sz="2000" b="1" i="0" u="none" strike="noStrike" cap="none" normalizeH="0" baseline="0" dirty="0" err="1">
                <a:ln>
                  <a:noFill/>
                </a:ln>
                <a:solidFill>
                  <a:schemeClr val="tx1"/>
                </a:solidFill>
                <a:effectLst/>
                <a:latin typeface="Arial" panose="020B0604020202020204" pitchFamily="34" charset="0"/>
              </a:rPr>
              <a:t>Adapters</a:t>
            </a:r>
            <a:r>
              <a:rPr kumimoji="0" lang="he-IL" altLang="he-IL" sz="2000" b="1" i="0" u="none" strike="noStrike" cap="none" normalizeH="0" baseline="0" dirty="0">
                <a:ln>
                  <a:noFill/>
                </a:ln>
                <a:solidFill>
                  <a:schemeClr val="tx1"/>
                </a:solidFill>
                <a:effectLst/>
                <a:latin typeface="Arial" panose="020B0604020202020204" pitchFamily="34" charset="0"/>
              </a:rPr>
              <a:t>:</a:t>
            </a:r>
            <a:endParaRPr kumimoji="0" lang="en-US" altLang="he-IL" sz="20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lang="he-IL" sz="2000" dirty="0"/>
              <a:t>- מתאם להצגת ערכי רשימות המשתמש. </a:t>
            </a:r>
            <a:r>
              <a:rPr lang="en-US" sz="2000" dirty="0"/>
              <a:t>ListProductsAdapter.java</a:t>
            </a:r>
          </a:p>
          <a:p>
            <a:pPr marL="0" marR="0" lvl="0" indent="0" defTabSz="914400" rtl="0" eaLnBrk="0" fontAlgn="base" latinLnBrk="0" hangingPunct="0">
              <a:lnSpc>
                <a:spcPct val="100000"/>
              </a:lnSpc>
              <a:spcBef>
                <a:spcPct val="0"/>
              </a:spcBef>
              <a:spcAft>
                <a:spcPct val="0"/>
              </a:spcAft>
              <a:buClrTx/>
              <a:buSzTx/>
              <a:buFontTx/>
              <a:buNone/>
              <a:tabLst/>
            </a:pPr>
            <a:r>
              <a:rPr lang="en-US" sz="2000" dirty="0"/>
              <a:t> </a:t>
            </a:r>
            <a:r>
              <a:rPr lang="he-IL" sz="2000" dirty="0"/>
              <a:t> - מתאם להצגת הרשימות המשותפות. </a:t>
            </a:r>
            <a:r>
              <a:rPr lang="en-US" sz="2000" dirty="0"/>
              <a:t>SharedListAdapter.java</a:t>
            </a:r>
            <a:endParaRPr kumimoji="0" lang="he-IL" altLang="he-IL" sz="2000" b="0" i="0" u="none" strike="noStrike" cap="none" normalizeH="0" baseline="0" dirty="0">
              <a:ln>
                <a:noFill/>
              </a:ln>
              <a:solidFill>
                <a:schemeClr val="tx1"/>
              </a:solidFill>
              <a:effectLst/>
              <a:latin typeface="Arial" panose="020B0604020202020204" pitchFamily="34" charset="0"/>
            </a:endParaRPr>
          </a:p>
        </p:txBody>
      </p:sp>
      <p:sp>
        <p:nvSpPr>
          <p:cNvPr id="7" name="Google Shape;186;p17">
            <a:extLst>
              <a:ext uri="{FF2B5EF4-FFF2-40B4-BE49-F238E27FC236}">
                <a16:creationId xmlns:a16="http://schemas.microsoft.com/office/drawing/2014/main" id="{FD119256-73EF-D143-AE22-138FF7275FE8}"/>
              </a:ext>
            </a:extLst>
          </p:cNvPr>
          <p:cNvSpPr txBox="1">
            <a:spLocks noGrp="1"/>
          </p:cNvSpPr>
          <p:nvPr>
            <p:ph type="title"/>
          </p:nvPr>
        </p:nvSpPr>
        <p:spPr>
          <a:xfrm>
            <a:off x="609600" y="557842"/>
            <a:ext cx="9575321" cy="667109"/>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dirty="0">
                <a:solidFill>
                  <a:schemeClr val="dk2"/>
                </a:solidFill>
              </a:rPr>
              <a:t>מבנה המערכת לפי ארכיטקטורת MVVM</a:t>
            </a:r>
            <a:endParaRPr dirty="0"/>
          </a:p>
        </p:txBody>
      </p:sp>
    </p:spTree>
    <p:extLst>
      <p:ext uri="{BB962C8B-B14F-4D97-AF65-F5344CB8AC3E}">
        <p14:creationId xmlns:p14="http://schemas.microsoft.com/office/powerpoint/2010/main" val="11719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7"/>
          <p:cNvSpPr txBox="1">
            <a:spLocks noGrp="1"/>
          </p:cNvSpPr>
          <p:nvPr>
            <p:ph type="title"/>
          </p:nvPr>
        </p:nvSpPr>
        <p:spPr>
          <a:xfrm>
            <a:off x="609600" y="557842"/>
            <a:ext cx="9575321" cy="667109"/>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dirty="0">
                <a:solidFill>
                  <a:schemeClr val="dk2"/>
                </a:solidFill>
              </a:rPr>
              <a:t>מבנה המערכת לפי ארכיטקטורת MVVM</a:t>
            </a:r>
            <a:endParaRPr dirty="0"/>
          </a:p>
        </p:txBody>
      </p:sp>
      <p:sp>
        <p:nvSpPr>
          <p:cNvPr id="187" name="Google Shape;187;p17"/>
          <p:cNvSpPr txBox="1">
            <a:spLocks noGrp="1"/>
          </p:cNvSpPr>
          <p:nvPr>
            <p:ph type="body" idx="1"/>
          </p:nvPr>
        </p:nvSpPr>
        <p:spPr>
          <a:xfrm>
            <a:off x="1443486" y="1437736"/>
            <a:ext cx="9995141" cy="5980981"/>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2000"/>
              <a:buChar char="•"/>
            </a:pPr>
            <a:r>
              <a:rPr lang="iw-IL" sz="2000"/>
              <a:t> </a:t>
            </a:r>
            <a:r>
              <a:rPr lang="iw-IL" sz="2000" b="1"/>
              <a:t>ViewModel</a:t>
            </a:r>
            <a:r>
              <a:rPr lang="iw-IL" sz="2000"/>
              <a:t> – (ניהול הלוגיקה והנתונים)</a:t>
            </a:r>
            <a:br>
              <a:rPr lang="iw-IL" sz="2000"/>
            </a:br>
            <a:r>
              <a:rPr lang="iw-IL" sz="2000"/>
              <a:t>מתווך בין ה-Model  ל- ,View מספק נתונים לתצוגה בזמן אמת (LiveData).</a:t>
            </a:r>
            <a:br>
              <a:rPr lang="iw-IL" sz="2000"/>
            </a:br>
            <a:r>
              <a:rPr lang="iw-IL" sz="2000"/>
              <a:t>מנהל את התהליכים הלוגיים של האפליקציה.</a:t>
            </a:r>
            <a:endParaRPr/>
          </a:p>
          <a:p>
            <a:pPr marL="0" lvl="0" indent="0" algn="r" rtl="1">
              <a:spcBef>
                <a:spcPts val="400"/>
              </a:spcBef>
              <a:spcAft>
                <a:spcPts val="0"/>
              </a:spcAft>
              <a:buClr>
                <a:schemeClr val="dk1"/>
              </a:buClr>
              <a:buSzPts val="2000"/>
              <a:buNone/>
            </a:pPr>
            <a:br>
              <a:rPr lang="iw-IL" sz="2000" b="1"/>
            </a:br>
            <a:r>
              <a:rPr lang="iw-IL" sz="2000" b="1"/>
              <a:t>קבצים עיקריים:</a:t>
            </a:r>
            <a:endParaRPr/>
          </a:p>
          <a:p>
            <a:pPr marL="0" lvl="0" indent="0" algn="r" rtl="1">
              <a:spcBef>
                <a:spcPts val="400"/>
              </a:spcBef>
              <a:spcAft>
                <a:spcPts val="0"/>
              </a:spcAft>
              <a:buClr>
                <a:schemeClr val="dk1"/>
              </a:buClr>
              <a:buSzPts val="2000"/>
              <a:buNone/>
            </a:pPr>
            <a:r>
              <a:rPr lang="iw-IL" sz="2000"/>
              <a:t> ListProductsViewModel.java - מנהל את נתוני הפריטים ברשימה.</a:t>
            </a:r>
            <a:endParaRPr/>
          </a:p>
          <a:p>
            <a:pPr marL="0" lvl="0" indent="0" algn="r" rtl="1">
              <a:spcBef>
                <a:spcPts val="400"/>
              </a:spcBef>
              <a:spcAft>
                <a:spcPts val="0"/>
              </a:spcAft>
              <a:buClr>
                <a:schemeClr val="dk1"/>
              </a:buClr>
              <a:buSzPts val="2000"/>
              <a:buNone/>
            </a:pPr>
            <a:r>
              <a:rPr lang="iw-IL" sz="2000"/>
              <a:t>LoadingViewModel.java - אחראי על מצב הטעינה ההתחלתית במערכת.</a:t>
            </a:r>
            <a:endParaRPr/>
          </a:p>
          <a:p>
            <a:pPr marL="0" lvl="0" indent="0" algn="r" rtl="1">
              <a:spcBef>
                <a:spcPts val="400"/>
              </a:spcBef>
              <a:spcAft>
                <a:spcPts val="0"/>
              </a:spcAft>
              <a:buClr>
                <a:schemeClr val="dk1"/>
              </a:buClr>
              <a:buSzPts val="2000"/>
              <a:buNone/>
            </a:pPr>
            <a:r>
              <a:rPr lang="iw-IL" sz="2000"/>
              <a:t>LoginViewModel.java - מטפל בלוגיקת ההתחברות והרישום של המשתמשים.</a:t>
            </a:r>
            <a:endParaRPr/>
          </a:p>
          <a:p>
            <a:pPr marL="0" lvl="0" indent="0" algn="r" rtl="1">
              <a:spcBef>
                <a:spcPts val="400"/>
              </a:spcBef>
              <a:spcAft>
                <a:spcPts val="0"/>
              </a:spcAft>
              <a:buClr>
                <a:schemeClr val="dk1"/>
              </a:buClr>
              <a:buSzPts val="2000"/>
              <a:buNone/>
            </a:pPr>
            <a:r>
              <a:rPr lang="iw-IL" sz="2000"/>
              <a:t>MyListsViewModel.java - מנהל את רשימות המשתמש.</a:t>
            </a:r>
            <a:endParaRPr/>
          </a:p>
          <a:p>
            <a:pPr marL="0" lvl="0" indent="0" algn="r" rtl="1">
              <a:spcBef>
                <a:spcPts val="400"/>
              </a:spcBef>
              <a:spcAft>
                <a:spcPts val="0"/>
              </a:spcAft>
              <a:buClr>
                <a:schemeClr val="dk1"/>
              </a:buClr>
              <a:buSzPts val="2000"/>
              <a:buNone/>
            </a:pPr>
            <a:r>
              <a:rPr lang="iw-IL" sz="2000"/>
              <a:t>  SharedListsViewModel.java- מנהל את הרשימות המשותפות.</a:t>
            </a:r>
            <a:endParaRPr/>
          </a:p>
          <a:p>
            <a:pPr marL="0" lvl="0" indent="0" algn="r" rtl="1">
              <a:spcBef>
                <a:spcPts val="400"/>
              </a:spcBef>
              <a:spcAft>
                <a:spcPts val="0"/>
              </a:spcAft>
              <a:buClr>
                <a:schemeClr val="dk1"/>
              </a:buClr>
              <a:buSzPts val="2000"/>
              <a:buNone/>
            </a:pPr>
            <a:r>
              <a:rPr lang="iw-IL" sz="2000"/>
              <a:t>SharedListsProductsViewModel.java - אחראי על ניהול המוצרים ברשימות משותפות.</a:t>
            </a:r>
            <a:endParaRPr/>
          </a:p>
          <a:p>
            <a:pPr marL="0" lvl="0" indent="0" algn="r" rtl="1">
              <a:spcBef>
                <a:spcPts val="400"/>
              </a:spcBef>
              <a:spcAft>
                <a:spcPts val="0"/>
              </a:spcAft>
              <a:buClr>
                <a:schemeClr val="dk1"/>
              </a:buClr>
              <a:buSzPts val="2000"/>
              <a:buNone/>
            </a:pPr>
            <a:r>
              <a:rPr lang="iw-IL" sz="2000"/>
              <a:t>AdminSharedListsViewModel.java – אחראי לביצוע פעולות האדמין</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033BDD-BCA8-71F4-A488-D1FE39F1687F}"/>
              </a:ext>
            </a:extLst>
          </p:cNvPr>
          <p:cNvSpPr>
            <a:spLocks noGrp="1"/>
          </p:cNvSpPr>
          <p:nvPr>
            <p:ph idx="1"/>
          </p:nvPr>
        </p:nvSpPr>
        <p:spPr>
          <a:xfrm>
            <a:off x="609600" y="1417639"/>
            <a:ext cx="10972800" cy="5241954"/>
          </a:xfrm>
        </p:spPr>
        <p:txBody>
          <a:bodyPr/>
          <a:lstStyle/>
          <a:p>
            <a:r>
              <a:rPr lang="en-US" sz="2000" b="1" dirty="0"/>
              <a:t>Model</a:t>
            </a:r>
            <a:r>
              <a:rPr lang="he-IL" sz="2000" b="1" dirty="0"/>
              <a:t> (ניהול הנתונים והאינטראקציה עם </a:t>
            </a:r>
            <a:r>
              <a:rPr lang="en-US" sz="2000" b="1" dirty="0"/>
              <a:t>Firebase</a:t>
            </a:r>
            <a:r>
              <a:rPr lang="he-IL" sz="2000" b="1" dirty="0"/>
              <a:t>)</a:t>
            </a:r>
          </a:p>
          <a:p>
            <a:pPr marL="0" indent="0">
              <a:buNone/>
            </a:pPr>
            <a:br>
              <a:rPr lang="en-US" sz="2000" dirty="0"/>
            </a:br>
            <a:r>
              <a:rPr lang="he-IL" sz="2000" dirty="0"/>
              <a:t>מכיל את כל מבני הנתונים של האפליקציה.</a:t>
            </a:r>
          </a:p>
          <a:p>
            <a:pPr marL="0" indent="0">
              <a:buNone/>
            </a:pPr>
            <a:br>
              <a:rPr lang="he-IL" sz="2000" dirty="0"/>
            </a:br>
            <a:r>
              <a:rPr lang="he-IL" sz="2000" dirty="0"/>
              <a:t>מטפל באחסון ושליפת המידע מהמסד נתונים (</a:t>
            </a:r>
            <a:r>
              <a:rPr lang="en-US" sz="2000" dirty="0"/>
              <a:t>Firebase Realtime Database</a:t>
            </a:r>
            <a:r>
              <a:rPr lang="he-IL" sz="2000" dirty="0"/>
              <a:t>).</a:t>
            </a:r>
          </a:p>
          <a:p>
            <a:pPr marL="0" indent="0">
              <a:buNone/>
            </a:pPr>
            <a:br>
              <a:rPr lang="en-US" sz="2000" dirty="0"/>
            </a:br>
            <a:r>
              <a:rPr lang="he-IL" sz="2000" b="1" dirty="0"/>
              <a:t>קבצים עיקריים:</a:t>
            </a:r>
          </a:p>
          <a:p>
            <a:pPr marL="0" indent="0">
              <a:buNone/>
            </a:pPr>
            <a:endParaRPr lang="he-IL" sz="2000" b="1" dirty="0"/>
          </a:p>
          <a:p>
            <a:pPr marL="0" indent="0">
              <a:buNone/>
            </a:pPr>
            <a:r>
              <a:rPr lang="en-US" sz="2000" dirty="0" err="1"/>
              <a:t>Repository.java</a:t>
            </a:r>
            <a:r>
              <a:rPr lang="he-IL" sz="2000" dirty="0"/>
              <a:t> - מרכז את כל קריאות הנתונים ממסד הנתונים (</a:t>
            </a:r>
            <a:r>
              <a:rPr lang="en-US" sz="2000" dirty="0"/>
              <a:t>Firebase Realtime Database</a:t>
            </a:r>
            <a:r>
              <a:rPr lang="he-IL" sz="2000" dirty="0"/>
              <a:t>).</a:t>
            </a:r>
          </a:p>
          <a:p>
            <a:pPr marL="0" indent="0">
              <a:buNone/>
            </a:pPr>
            <a:endParaRPr lang="he-IL" sz="2000" b="1" dirty="0"/>
          </a:p>
          <a:p>
            <a:pPr marL="0" indent="0">
              <a:buNone/>
            </a:pPr>
            <a:r>
              <a:rPr lang="en-US" sz="2000" dirty="0" err="1"/>
              <a:t>Product.java</a:t>
            </a:r>
            <a:r>
              <a:rPr lang="he-IL" sz="2000" dirty="0"/>
              <a:t> - מחלקה המייצגת מוצר.</a:t>
            </a:r>
          </a:p>
          <a:p>
            <a:pPr marL="0" indent="0">
              <a:buNone/>
            </a:pPr>
            <a:endParaRPr lang="he-IL" sz="2000" dirty="0"/>
          </a:p>
          <a:p>
            <a:pPr marL="0" indent="0">
              <a:buNone/>
            </a:pPr>
            <a:r>
              <a:rPr lang="en-US" sz="2000" dirty="0"/>
              <a:t>ListSharedObject.java</a:t>
            </a:r>
            <a:r>
              <a:rPr lang="he-IL" sz="2000" dirty="0"/>
              <a:t> - מחלקה המייצגת רשימה ששותפה ,את מספר הפעמים שנשמרה ואת הקטגוריות שלה.</a:t>
            </a:r>
          </a:p>
          <a:p>
            <a:pPr marL="0" indent="0">
              <a:buNone/>
            </a:pPr>
            <a:endParaRPr lang="he-IL" sz="2000" dirty="0"/>
          </a:p>
        </p:txBody>
      </p:sp>
      <p:sp>
        <p:nvSpPr>
          <p:cNvPr id="6" name="Google Shape;186;p17">
            <a:extLst>
              <a:ext uri="{FF2B5EF4-FFF2-40B4-BE49-F238E27FC236}">
                <a16:creationId xmlns:a16="http://schemas.microsoft.com/office/drawing/2014/main" id="{ADEC7885-9831-F746-8701-448EB18145A1}"/>
              </a:ext>
            </a:extLst>
          </p:cNvPr>
          <p:cNvSpPr txBox="1">
            <a:spLocks noGrp="1"/>
          </p:cNvSpPr>
          <p:nvPr>
            <p:ph type="title"/>
          </p:nvPr>
        </p:nvSpPr>
        <p:spPr>
          <a:xfrm>
            <a:off x="822251" y="536577"/>
            <a:ext cx="9575321" cy="667109"/>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dirty="0">
                <a:solidFill>
                  <a:schemeClr val="dk2"/>
                </a:solidFill>
              </a:rPr>
              <a:t>מבנה המערכת לפי ארכיטקטורת MVVM</a:t>
            </a:r>
            <a:endParaRPr dirty="0"/>
          </a:p>
        </p:txBody>
      </p:sp>
    </p:spTree>
    <p:extLst>
      <p:ext uri="{BB962C8B-B14F-4D97-AF65-F5344CB8AC3E}">
        <p14:creationId xmlns:p14="http://schemas.microsoft.com/office/powerpoint/2010/main" val="2488785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609600" y="274638"/>
            <a:ext cx="9730596"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מבנה המערכת לפי ארכיטקטורת MVVM</a:t>
            </a:r>
            <a:endParaRPr/>
          </a:p>
        </p:txBody>
      </p:sp>
      <p:sp>
        <p:nvSpPr>
          <p:cNvPr id="205" name="Google Shape;205;p1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2000"/>
              <a:buChar char="•"/>
            </a:pPr>
            <a:r>
              <a:rPr lang="iw-IL" sz="2000" b="1"/>
              <a:t>כיצד חלוקת הקוד תומכת בארכיטקטורה שבחרנו?</a:t>
            </a:r>
            <a:endParaRPr/>
          </a:p>
          <a:p>
            <a:pPr marL="0" lvl="0" indent="0" algn="r" rtl="1">
              <a:spcBef>
                <a:spcPts val="400"/>
              </a:spcBef>
              <a:spcAft>
                <a:spcPts val="0"/>
              </a:spcAft>
              <a:buClr>
                <a:schemeClr val="dk1"/>
              </a:buClr>
              <a:buSzPts val="2000"/>
              <a:buNone/>
            </a:pPr>
            <a:r>
              <a:rPr lang="iw-IL" sz="2000" b="1"/>
              <a:t>הפרדת אחריות </a:t>
            </a:r>
            <a:r>
              <a:rPr lang="iw-IL" sz="2000"/>
              <a:t>- כל רכיב אחראי לתפקיד ייחודי, מה שמונע תלות בין השכבות.</a:t>
            </a:r>
            <a:endParaRPr/>
          </a:p>
          <a:p>
            <a:pPr marL="0" lvl="0" indent="0" algn="r" rtl="1">
              <a:spcBef>
                <a:spcPts val="400"/>
              </a:spcBef>
              <a:spcAft>
                <a:spcPts val="0"/>
              </a:spcAft>
              <a:buClr>
                <a:schemeClr val="dk1"/>
              </a:buClr>
              <a:buSzPts val="2000"/>
              <a:buNone/>
            </a:pPr>
            <a:br>
              <a:rPr lang="iw-IL" sz="2000"/>
            </a:br>
            <a:r>
              <a:rPr lang="iw-IL" sz="2000" b="1"/>
              <a:t>ניהול נתונים יעיל -</a:t>
            </a:r>
            <a:r>
              <a:rPr lang="iw-IL" sz="2000"/>
              <a:t> הViewModel  מאזין לשינויים מה-Repository  ומעדכן את ה- View רק כאשר נדרש.</a:t>
            </a:r>
            <a:endParaRPr/>
          </a:p>
          <a:p>
            <a:pPr marL="0" lvl="0" indent="0" algn="r" rtl="1">
              <a:spcBef>
                <a:spcPts val="400"/>
              </a:spcBef>
              <a:spcAft>
                <a:spcPts val="0"/>
              </a:spcAft>
              <a:buClr>
                <a:schemeClr val="dk1"/>
              </a:buClr>
              <a:buSzPts val="2000"/>
              <a:buNone/>
            </a:pPr>
            <a:br>
              <a:rPr lang="iw-IL" sz="2000"/>
            </a:br>
            <a:r>
              <a:rPr lang="iw-IL" sz="2000" b="1"/>
              <a:t>מודולריות ותחזוקה קלה</a:t>
            </a:r>
            <a:r>
              <a:rPr lang="iw-IL" sz="2000"/>
              <a:t> – ניתן להוסיף פיצ'רים חדשים מבלי לשנות רכיבים קיימים.</a:t>
            </a:r>
            <a:endParaRPr/>
          </a:p>
          <a:p>
            <a:pPr marL="0" lvl="0" indent="0" algn="r" rtl="1">
              <a:spcBef>
                <a:spcPts val="400"/>
              </a:spcBef>
              <a:spcAft>
                <a:spcPts val="0"/>
              </a:spcAft>
              <a:buClr>
                <a:schemeClr val="dk1"/>
              </a:buClr>
              <a:buSzPts val="2000"/>
              <a:buNone/>
            </a:pPr>
            <a:br>
              <a:rPr lang="iw-IL" sz="2000"/>
            </a:br>
            <a:r>
              <a:rPr lang="iw-IL" sz="2000" b="1"/>
              <a:t>תמיכה בבדיקות  - (Unit Testing)</a:t>
            </a:r>
            <a:r>
              <a:rPr lang="iw-IL" sz="2000"/>
              <a:t>ניתן לבדוק את הלוגיקה העסקית מבלי לערב את ממשק המשתמש.</a:t>
            </a:r>
            <a:endParaRPr/>
          </a:p>
          <a:p>
            <a:pPr marL="0" lvl="0" indent="0" algn="r" rtl="1">
              <a:spcBef>
                <a:spcPts val="400"/>
              </a:spcBef>
              <a:spcAft>
                <a:spcPts val="0"/>
              </a:spcAft>
              <a:buClr>
                <a:schemeClr val="dk1"/>
              </a:buClr>
              <a:buSzPts val="2000"/>
              <a:buNone/>
            </a:pPr>
            <a:br>
              <a:rPr lang="iw-IL" sz="2000"/>
            </a:br>
            <a:r>
              <a:rPr lang="iw-IL" sz="2000" b="1"/>
              <a:t>מניעת קריאות מיותרות לFirebase  - </a:t>
            </a:r>
            <a:r>
              <a:rPr lang="iw-IL" sz="2000"/>
              <a:t>הViewModel  מחזיק את הנתונים באופן זמני ומעדכן אותם בצורה יעילה.</a:t>
            </a:r>
            <a:endParaRPr/>
          </a:p>
          <a:p>
            <a:pPr marL="342900" lvl="0" indent="-215900" algn="r" rtl="1">
              <a:spcBef>
                <a:spcPts val="400"/>
              </a:spcBef>
              <a:spcAft>
                <a:spcPts val="0"/>
              </a:spcAft>
              <a:buClr>
                <a:schemeClr val="dk1"/>
              </a:buClr>
              <a:buSzPts val="2000"/>
              <a:buNone/>
            </a:pP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מבוא</a:t>
            </a:r>
            <a:endParaRPr/>
          </a:p>
        </p:txBody>
      </p:sp>
      <p:sp>
        <p:nvSpPr>
          <p:cNvPr id="91" name="Google Shape;91;p2"/>
          <p:cNvSpPr txBox="1">
            <a:spLocks noGrp="1"/>
          </p:cNvSpPr>
          <p:nvPr>
            <p:ph type="body" idx="1"/>
          </p:nvPr>
        </p:nvSpPr>
        <p:spPr>
          <a:xfrm>
            <a:off x="609599" y="1552755"/>
            <a:ext cx="11122325" cy="4773283"/>
          </a:xfrm>
          <a:prstGeom prst="rect">
            <a:avLst/>
          </a:prstGeom>
          <a:noFill/>
          <a:ln>
            <a:noFill/>
          </a:ln>
        </p:spPr>
        <p:txBody>
          <a:bodyPr spcFirstLastPara="1" wrap="square" lIns="91425" tIns="45700" rIns="91425" bIns="45700" anchor="t" anchorCtr="0">
            <a:noAutofit/>
          </a:bodyPr>
          <a:lstStyle/>
          <a:p>
            <a:pPr marL="228600" marR="0" lvl="0" indent="-228600" algn="r" rtl="1">
              <a:lnSpc>
                <a:spcPct val="115000"/>
              </a:lnSpc>
              <a:spcBef>
                <a:spcPts val="0"/>
              </a:spcBef>
              <a:spcAft>
                <a:spcPts val="0"/>
              </a:spcAft>
              <a:buClr>
                <a:srgbClr val="000000"/>
              </a:buClr>
              <a:buSzPts val="2800"/>
              <a:buChar char="•"/>
            </a:pPr>
            <a:r>
              <a:rPr lang="iw-IL" sz="2800">
                <a:solidFill>
                  <a:srgbClr val="000000"/>
                </a:solidFill>
                <a:latin typeface="Arial"/>
                <a:ea typeface="Arial"/>
                <a:cs typeface="Arial"/>
                <a:sym typeface="Arial"/>
              </a:rPr>
              <a:t>האפליקציה RememberList נועדה לסייע למשתמשים לזכור פריטים חשובים שהם עלולים לשכוח לקחת ביציאה מהבית או בעת היערכות לטיולים ואירועים.</a:t>
            </a:r>
            <a:endParaRPr/>
          </a:p>
          <a:p>
            <a:pPr marL="0" marR="0" lvl="0" indent="0" algn="r" rtl="1">
              <a:lnSpc>
                <a:spcPct val="115000"/>
              </a:lnSpc>
              <a:spcBef>
                <a:spcPts val="560"/>
              </a:spcBef>
              <a:spcAft>
                <a:spcPts val="0"/>
              </a:spcAft>
              <a:buClr>
                <a:schemeClr val="dk1"/>
              </a:buClr>
              <a:buSzPts val="2800"/>
              <a:buNone/>
            </a:pPr>
            <a:endParaRPr sz="2800">
              <a:solidFill>
                <a:srgbClr val="000000"/>
              </a:solidFill>
              <a:latin typeface="Arial"/>
              <a:ea typeface="Arial"/>
              <a:cs typeface="Arial"/>
              <a:sym typeface="Arial"/>
            </a:endParaRPr>
          </a:p>
          <a:p>
            <a:pPr marL="228600" marR="0" lvl="0" indent="-228600" algn="r" rtl="1">
              <a:lnSpc>
                <a:spcPct val="115000"/>
              </a:lnSpc>
              <a:spcBef>
                <a:spcPts val="560"/>
              </a:spcBef>
              <a:spcAft>
                <a:spcPts val="0"/>
              </a:spcAft>
              <a:buClr>
                <a:schemeClr val="dk1"/>
              </a:buClr>
              <a:buSzPts val="2800"/>
              <a:buChar char="•"/>
            </a:pPr>
            <a:r>
              <a:rPr lang="iw-IL" sz="2800">
                <a:latin typeface="Arial"/>
                <a:ea typeface="Arial"/>
                <a:cs typeface="Arial"/>
                <a:sym typeface="Arial"/>
              </a:rPr>
              <a:t>באפליקציה קיימת גם האפשרות של שיתוף רשימות בין משתמשי האפליקציה.</a:t>
            </a:r>
            <a:endParaRPr/>
          </a:p>
          <a:p>
            <a:pPr marL="0" marR="0" lvl="0" indent="0" algn="r" rtl="1">
              <a:lnSpc>
                <a:spcPct val="115000"/>
              </a:lnSpc>
              <a:spcBef>
                <a:spcPts val="560"/>
              </a:spcBef>
              <a:spcAft>
                <a:spcPts val="0"/>
              </a:spcAft>
              <a:buClr>
                <a:schemeClr val="dk1"/>
              </a:buClr>
              <a:buSzPts val="2800"/>
              <a:buNone/>
            </a:pPr>
            <a:endParaRPr sz="2800">
              <a:solidFill>
                <a:srgbClr val="000000"/>
              </a:solidFill>
              <a:latin typeface="Arial"/>
              <a:ea typeface="Arial"/>
              <a:cs typeface="Arial"/>
              <a:sym typeface="Arial"/>
            </a:endParaRPr>
          </a:p>
          <a:p>
            <a:pPr marL="228600" marR="0" lvl="0" indent="-228600" algn="r" rtl="1">
              <a:lnSpc>
                <a:spcPct val="115000"/>
              </a:lnSpc>
              <a:spcBef>
                <a:spcPts val="560"/>
              </a:spcBef>
              <a:spcAft>
                <a:spcPts val="0"/>
              </a:spcAft>
              <a:buClr>
                <a:srgbClr val="000000"/>
              </a:buClr>
              <a:buSzPts val="2800"/>
              <a:buChar char="•"/>
            </a:pPr>
            <a:r>
              <a:rPr lang="iw-IL" sz="2800">
                <a:solidFill>
                  <a:srgbClr val="000000"/>
                </a:solidFill>
                <a:latin typeface="Arial"/>
                <a:ea typeface="Arial"/>
                <a:cs typeface="Arial"/>
                <a:sym typeface="Arial"/>
              </a:rPr>
              <a:t>המטרה המרכזית היא לשפר את הארגון האישי של המשתמשים באמצעות יצירת רשימות מותאמות אישית עם התראות בזמן אמת על פריטים חסרים.</a:t>
            </a:r>
            <a:endParaRPr sz="2800">
              <a:latin typeface="Arial"/>
              <a:ea typeface="Arial"/>
              <a:cs typeface="Arial"/>
              <a:sym typeface="Arial"/>
            </a:endParaRPr>
          </a:p>
          <a:p>
            <a:pPr marL="342900" lvl="0" indent="-165100" algn="r" rtl="1">
              <a:spcBef>
                <a:spcPts val="560"/>
              </a:spcBef>
              <a:spcAft>
                <a:spcPts val="0"/>
              </a:spcAft>
              <a:buClr>
                <a:schemeClr val="dk1"/>
              </a:buClr>
              <a:buSzPts val="2800"/>
              <a:buNone/>
            </a:pP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0"/>
          <p:cNvSpPr txBox="1">
            <a:spLocks noGrp="1"/>
          </p:cNvSpPr>
          <p:nvPr>
            <p:ph type="title"/>
          </p:nvPr>
        </p:nvSpPr>
        <p:spPr>
          <a:xfrm>
            <a:off x="609600" y="274638"/>
            <a:ext cx="890246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מבנה המערכת – מסכי האפליקציה</a:t>
            </a:r>
            <a:endParaRPr/>
          </a:p>
        </p:txBody>
      </p:sp>
      <p:pic>
        <p:nvPicPr>
          <p:cNvPr id="211" name="Google Shape;211;p20" descr="image">
            <a:hlinkClick r:id="rId3"/>
          </p:cNvPr>
          <p:cNvPicPr preferRelativeResize="0"/>
          <p:nvPr/>
        </p:nvPicPr>
        <p:blipFill rotWithShape="1">
          <a:blip r:embed="rId4">
            <a:alphaModFix/>
          </a:blip>
          <a:srcRect/>
          <a:stretch/>
        </p:blipFill>
        <p:spPr>
          <a:xfrm>
            <a:off x="483261" y="2538648"/>
            <a:ext cx="2714445" cy="4253809"/>
          </a:xfrm>
          <a:prstGeom prst="rect">
            <a:avLst/>
          </a:prstGeom>
          <a:noFill/>
          <a:ln>
            <a:noFill/>
          </a:ln>
        </p:spPr>
      </p:pic>
      <p:sp>
        <p:nvSpPr>
          <p:cNvPr id="212" name="Google Shape;212;p20"/>
          <p:cNvSpPr txBox="1"/>
          <p:nvPr/>
        </p:nvSpPr>
        <p:spPr>
          <a:xfrm>
            <a:off x="-126027" y="1626273"/>
            <a:ext cx="3248150"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w-IL" sz="1800" b="1" i="0" u="none" strike="noStrike" cap="none">
                <a:solidFill>
                  <a:schemeClr val="dk1"/>
                </a:solidFill>
                <a:latin typeface="Calibri"/>
                <a:ea typeface="Calibri"/>
                <a:cs typeface="Calibri"/>
                <a:sym typeface="Calibri"/>
              </a:rPr>
              <a:t>מסך טעינה: </a:t>
            </a:r>
            <a:r>
              <a:rPr lang="iw-IL" sz="1800" b="0" i="0" u="none" strike="noStrike" cap="none">
                <a:solidFill>
                  <a:srgbClr val="1F2328"/>
                </a:solidFill>
                <a:latin typeface="Calibri"/>
                <a:ea typeface="Calibri"/>
                <a:cs typeface="Calibri"/>
                <a:sym typeface="Calibri"/>
              </a:rPr>
              <a:t>במסך זה האפליקציה שלנו נטענת. </a:t>
            </a:r>
            <a:endParaRPr sz="1800" b="0" i="0" u="none" strike="noStrike" cap="none">
              <a:solidFill>
                <a:schemeClr val="dk1"/>
              </a:solidFill>
              <a:latin typeface="Calibri"/>
              <a:ea typeface="Calibri"/>
              <a:cs typeface="Calibri"/>
              <a:sym typeface="Calibri"/>
            </a:endParaRPr>
          </a:p>
        </p:txBody>
      </p:sp>
      <p:pic>
        <p:nvPicPr>
          <p:cNvPr id="213" name="Google Shape;213;p20"/>
          <p:cNvPicPr preferRelativeResize="0"/>
          <p:nvPr/>
        </p:nvPicPr>
        <p:blipFill rotWithShape="1">
          <a:blip r:embed="rId5">
            <a:alphaModFix/>
          </a:blip>
          <a:srcRect/>
          <a:stretch/>
        </p:blipFill>
        <p:spPr>
          <a:xfrm>
            <a:off x="3781018" y="2677088"/>
            <a:ext cx="3100337" cy="4115369"/>
          </a:xfrm>
          <a:prstGeom prst="rect">
            <a:avLst/>
          </a:prstGeom>
          <a:noFill/>
          <a:ln>
            <a:noFill/>
          </a:ln>
        </p:spPr>
      </p:pic>
      <p:sp>
        <p:nvSpPr>
          <p:cNvPr id="214" name="Google Shape;214;p20"/>
          <p:cNvSpPr txBox="1"/>
          <p:nvPr/>
        </p:nvSpPr>
        <p:spPr>
          <a:xfrm>
            <a:off x="3911043" y="1476759"/>
            <a:ext cx="2970312" cy="120032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w-IL" sz="1800" b="1" i="0" u="none" strike="noStrike" cap="none">
                <a:solidFill>
                  <a:srgbClr val="1F2328"/>
                </a:solidFill>
                <a:latin typeface="Calibri"/>
                <a:ea typeface="Calibri"/>
                <a:cs typeface="Calibri"/>
                <a:sym typeface="Calibri"/>
              </a:rPr>
              <a:t>מסך התחברות/רישום</a:t>
            </a:r>
            <a:r>
              <a:rPr lang="iw-IL" sz="1800" b="0" i="0" u="none" strike="noStrike" cap="none">
                <a:solidFill>
                  <a:srgbClr val="1F2328"/>
                </a:solidFill>
                <a:latin typeface="Calibri"/>
                <a:ea typeface="Calibri"/>
                <a:cs typeface="Calibri"/>
                <a:sym typeface="Calibri"/>
              </a:rPr>
              <a:t>, בו ניתן להירשם לאפליקציה ע"י מייל  וסיסמה וגם להתחבר דרך חשבון גוגל ישירות.</a:t>
            </a:r>
            <a:endParaRPr sz="1800" b="0" i="0" u="none" strike="noStrike" cap="none">
              <a:solidFill>
                <a:schemeClr val="dk1"/>
              </a:solidFill>
              <a:latin typeface="Calibri"/>
              <a:ea typeface="Calibri"/>
              <a:cs typeface="Calibri"/>
              <a:sym typeface="Calibri"/>
            </a:endParaRPr>
          </a:p>
        </p:txBody>
      </p:sp>
      <p:sp>
        <p:nvSpPr>
          <p:cNvPr id="215" name="Google Shape;215;p20"/>
          <p:cNvSpPr txBox="1"/>
          <p:nvPr/>
        </p:nvSpPr>
        <p:spPr>
          <a:xfrm>
            <a:off x="7402286" y="1164702"/>
            <a:ext cx="4315581" cy="120032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w-IL" sz="1800" b="0" i="0" u="none" strike="noStrike" cap="none">
                <a:solidFill>
                  <a:srgbClr val="1F2328"/>
                </a:solidFill>
                <a:latin typeface="Calibri"/>
                <a:ea typeface="Calibri"/>
                <a:cs typeface="Calibri"/>
                <a:sym typeface="Calibri"/>
              </a:rPr>
              <a:t>למשתמש שהוא אדמין המתחבר לאפליקציה תופיע אפשרות לבחור האם להיכנס למסך הראשי או לעבור ישירות למסך הניהול באפליקציה </a:t>
            </a:r>
            <a:endParaRPr sz="1800" b="0" i="0" u="none" strike="noStrike" cap="none">
              <a:solidFill>
                <a:schemeClr val="dk1"/>
              </a:solidFill>
              <a:latin typeface="Calibri"/>
              <a:ea typeface="Calibri"/>
              <a:cs typeface="Calibri"/>
              <a:sym typeface="Calibri"/>
            </a:endParaRPr>
          </a:p>
        </p:txBody>
      </p:sp>
      <p:pic>
        <p:nvPicPr>
          <p:cNvPr id="216" name="Google Shape;216;p20" descr="תמונה שמכילה טקסט, צילום מסך, גופן, מחשבון&#10;&#10;תוכן שנוצר על-ידי בינה מלאכותית עשוי להיות שגוי."/>
          <p:cNvPicPr preferRelativeResize="0"/>
          <p:nvPr/>
        </p:nvPicPr>
        <p:blipFill rotWithShape="1">
          <a:blip r:embed="rId6">
            <a:alphaModFix/>
          </a:blip>
          <a:srcRect/>
          <a:stretch/>
        </p:blipFill>
        <p:spPr>
          <a:xfrm>
            <a:off x="8380462" y="2399960"/>
            <a:ext cx="3100337" cy="425375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2"/>
                                        </p:tgtEl>
                                        <p:attrNameLst>
                                          <p:attrName>style.visibility</p:attrName>
                                        </p:attrNameLst>
                                      </p:cBhvr>
                                      <p:to>
                                        <p:strVal val="visible"/>
                                      </p:to>
                                    </p:set>
                                    <p:animEffect transition="in" filter="fade">
                                      <p:cBhvr>
                                        <p:cTn id="10" dur="500"/>
                                        <p:tgtEl>
                                          <p:spTgt spid="2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3"/>
                                        </p:tgtEl>
                                        <p:attrNameLst>
                                          <p:attrName>style.visibility</p:attrName>
                                        </p:attrNameLst>
                                      </p:cBhvr>
                                      <p:to>
                                        <p:strVal val="visible"/>
                                      </p:to>
                                    </p:set>
                                    <p:animEffect transition="in" filter="fade">
                                      <p:cBhvr>
                                        <p:cTn id="15" dur="1000"/>
                                        <p:tgtEl>
                                          <p:spTgt spid="213"/>
                                        </p:tgtEl>
                                      </p:cBhvr>
                                    </p:animEffect>
                                  </p:childTnLst>
                                </p:cTn>
                              </p:par>
                              <p:par>
                                <p:cTn id="16" presetID="10" presetClass="entr" presetSubtype="0" fill="hold" nodeType="withEffect">
                                  <p:stCondLst>
                                    <p:cond delay="0"/>
                                  </p:stCondLst>
                                  <p:childTnLst>
                                    <p:set>
                                      <p:cBhvr>
                                        <p:cTn id="17" dur="1" fill="hold">
                                          <p:stCondLst>
                                            <p:cond delay="0"/>
                                          </p:stCondLst>
                                        </p:cTn>
                                        <p:tgtEl>
                                          <p:spTgt spid="214"/>
                                        </p:tgtEl>
                                        <p:attrNameLst>
                                          <p:attrName>style.visibility</p:attrName>
                                        </p:attrNameLst>
                                      </p:cBhvr>
                                      <p:to>
                                        <p:strVal val="visible"/>
                                      </p:to>
                                    </p:set>
                                    <p:animEffect transition="in" filter="fade">
                                      <p:cBhvr>
                                        <p:cTn id="18" dur="1000"/>
                                        <p:tgtEl>
                                          <p:spTgt spid="2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5"/>
                                        </p:tgtEl>
                                        <p:attrNameLst>
                                          <p:attrName>style.visibility</p:attrName>
                                        </p:attrNameLst>
                                      </p:cBhvr>
                                      <p:to>
                                        <p:strVal val="visible"/>
                                      </p:to>
                                    </p:set>
                                    <p:animEffect transition="in" filter="fade">
                                      <p:cBhvr>
                                        <p:cTn id="23" dur="2000"/>
                                        <p:tgtEl>
                                          <p:spTgt spid="215"/>
                                        </p:tgtEl>
                                      </p:cBhvr>
                                    </p:animEffect>
                                  </p:childTnLst>
                                </p:cTn>
                              </p:par>
                              <p:par>
                                <p:cTn id="24" presetID="10" presetClass="entr" presetSubtype="0" fill="hold" nodeType="withEffect">
                                  <p:stCondLst>
                                    <p:cond delay="0"/>
                                  </p:stCondLst>
                                  <p:childTnLst>
                                    <p:set>
                                      <p:cBhvr>
                                        <p:cTn id="25" dur="1" fill="hold">
                                          <p:stCondLst>
                                            <p:cond delay="0"/>
                                          </p:stCondLst>
                                        </p:cTn>
                                        <p:tgtEl>
                                          <p:spTgt spid="216"/>
                                        </p:tgtEl>
                                        <p:attrNameLst>
                                          <p:attrName>style.visibility</p:attrName>
                                        </p:attrNameLst>
                                      </p:cBhvr>
                                      <p:to>
                                        <p:strVal val="visible"/>
                                      </p:to>
                                    </p:set>
                                    <p:animEffect transition="in" filter="fade">
                                      <p:cBhvr>
                                        <p:cTn id="26" dur="20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1"/>
          <p:cNvSpPr txBox="1">
            <a:spLocks noGrp="1"/>
          </p:cNvSpPr>
          <p:nvPr>
            <p:ph type="title"/>
          </p:nvPr>
        </p:nvSpPr>
        <p:spPr>
          <a:xfrm>
            <a:off x="609600" y="274638"/>
            <a:ext cx="9074989"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מבנה המערכת – מסכי האפליקציה</a:t>
            </a:r>
            <a:endParaRPr/>
          </a:p>
        </p:txBody>
      </p:sp>
      <p:pic>
        <p:nvPicPr>
          <p:cNvPr id="222" name="Google Shape;222;p21"/>
          <p:cNvPicPr preferRelativeResize="0"/>
          <p:nvPr/>
        </p:nvPicPr>
        <p:blipFill rotWithShape="1">
          <a:blip r:embed="rId3">
            <a:alphaModFix/>
          </a:blip>
          <a:srcRect/>
          <a:stretch/>
        </p:blipFill>
        <p:spPr>
          <a:xfrm>
            <a:off x="261259" y="2837411"/>
            <a:ext cx="3241525" cy="3970650"/>
          </a:xfrm>
          <a:prstGeom prst="rect">
            <a:avLst/>
          </a:prstGeom>
          <a:noFill/>
          <a:ln>
            <a:noFill/>
          </a:ln>
        </p:spPr>
      </p:pic>
      <p:sp>
        <p:nvSpPr>
          <p:cNvPr id="223" name="Google Shape;223;p21"/>
          <p:cNvSpPr txBox="1"/>
          <p:nvPr/>
        </p:nvSpPr>
        <p:spPr>
          <a:xfrm>
            <a:off x="24194" y="1573691"/>
            <a:ext cx="3638248" cy="120032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w-IL" sz="1800" b="1" i="0" u="none" strike="noStrike" cap="none">
                <a:solidFill>
                  <a:srgbClr val="1F2328"/>
                </a:solidFill>
                <a:latin typeface="Calibri"/>
                <a:ea typeface="Calibri"/>
                <a:cs typeface="Calibri"/>
                <a:sym typeface="Calibri"/>
              </a:rPr>
              <a:t>מסך ראשי</a:t>
            </a:r>
            <a:r>
              <a:rPr lang="iw-IL" sz="1800" b="0" i="0" u="none" strike="noStrike" cap="none">
                <a:solidFill>
                  <a:srgbClr val="1F2328"/>
                </a:solidFill>
                <a:latin typeface="Calibri"/>
                <a:ea typeface="Calibri"/>
                <a:cs typeface="Calibri"/>
                <a:sym typeface="Calibri"/>
              </a:rPr>
              <a:t> (תפריט רשימות), בו יש לנו את כל הרשימות שהמשתמש יצר/ שמר, רשימות התחלתיות וגם את כפתור הרשימות ששותפו. </a:t>
            </a:r>
            <a:endParaRPr sz="1800" b="0" i="0" u="none" strike="noStrike" cap="none">
              <a:solidFill>
                <a:schemeClr val="dk1"/>
              </a:solidFill>
              <a:latin typeface="Calibri"/>
              <a:ea typeface="Calibri"/>
              <a:cs typeface="Calibri"/>
              <a:sym typeface="Calibri"/>
            </a:endParaRPr>
          </a:p>
        </p:txBody>
      </p:sp>
      <p:pic>
        <p:nvPicPr>
          <p:cNvPr id="224" name="Google Shape;224;p21" descr="תמונה שמכילה טקסט, צילום מסך, גופן, מספר&#10;&#10;תוכן שנוצר על-ידי בינה מלאכותית עשוי להיות שגוי."/>
          <p:cNvPicPr preferRelativeResize="0"/>
          <p:nvPr/>
        </p:nvPicPr>
        <p:blipFill rotWithShape="1">
          <a:blip r:embed="rId4">
            <a:alphaModFix/>
          </a:blip>
          <a:srcRect/>
          <a:stretch/>
        </p:blipFill>
        <p:spPr>
          <a:xfrm>
            <a:off x="4526274" y="2837411"/>
            <a:ext cx="3088891" cy="4020589"/>
          </a:xfrm>
          <a:prstGeom prst="rect">
            <a:avLst/>
          </a:prstGeom>
          <a:noFill/>
          <a:ln>
            <a:noFill/>
          </a:ln>
        </p:spPr>
      </p:pic>
      <p:sp>
        <p:nvSpPr>
          <p:cNvPr id="225" name="Google Shape;225;p21"/>
          <p:cNvSpPr txBox="1"/>
          <p:nvPr/>
        </p:nvSpPr>
        <p:spPr>
          <a:xfrm>
            <a:off x="4091398" y="1498582"/>
            <a:ext cx="3638248" cy="120032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w-IL" sz="1800" b="0" i="0" u="none" strike="noStrike" cap="none">
                <a:solidFill>
                  <a:srgbClr val="1F2328"/>
                </a:solidFill>
                <a:latin typeface="Calibri"/>
                <a:ea typeface="Calibri"/>
                <a:cs typeface="Calibri"/>
                <a:sym typeface="Calibri"/>
              </a:rPr>
              <a:t>במסך הראשי, אם המשתמש הוא אדמין יוצג לו כפתור "מצב מנהל" שיעביר אותו למסך הניהול של האפליקציה</a:t>
            </a:r>
            <a:endParaRPr sz="1800" b="0" i="0" u="none" strike="noStrike" cap="none">
              <a:solidFill>
                <a:schemeClr val="dk1"/>
              </a:solidFill>
              <a:latin typeface="Calibri"/>
              <a:ea typeface="Calibri"/>
              <a:cs typeface="Calibri"/>
              <a:sym typeface="Calibri"/>
            </a:endParaRPr>
          </a:p>
        </p:txBody>
      </p:sp>
      <p:pic>
        <p:nvPicPr>
          <p:cNvPr id="226" name="Google Shape;226;p21"/>
          <p:cNvPicPr preferRelativeResize="0"/>
          <p:nvPr/>
        </p:nvPicPr>
        <p:blipFill rotWithShape="1">
          <a:blip r:embed="rId5">
            <a:alphaModFix/>
          </a:blip>
          <a:srcRect/>
          <a:stretch/>
        </p:blipFill>
        <p:spPr>
          <a:xfrm>
            <a:off x="8226395" y="2779855"/>
            <a:ext cx="3186669" cy="3970649"/>
          </a:xfrm>
          <a:prstGeom prst="rect">
            <a:avLst/>
          </a:prstGeom>
          <a:noFill/>
          <a:ln>
            <a:noFill/>
          </a:ln>
        </p:spPr>
      </p:pic>
      <p:sp>
        <p:nvSpPr>
          <p:cNvPr id="227" name="Google Shape;227;p21"/>
          <p:cNvSpPr txBox="1"/>
          <p:nvPr/>
        </p:nvSpPr>
        <p:spPr>
          <a:xfrm>
            <a:off x="7931271" y="1360083"/>
            <a:ext cx="4265564"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w-IL" sz="1800" b="1" i="0" u="none" strike="noStrike" cap="none">
                <a:solidFill>
                  <a:srgbClr val="1F2328"/>
                </a:solidFill>
                <a:latin typeface="Calibri"/>
                <a:ea typeface="Calibri"/>
                <a:cs typeface="Calibri"/>
                <a:sym typeface="Calibri"/>
              </a:rPr>
              <a:t>מסך פרטי הרשימה</a:t>
            </a:r>
            <a:r>
              <a:rPr lang="iw-IL" sz="1800" b="0" i="0" u="none" strike="noStrike" cap="none">
                <a:solidFill>
                  <a:srgbClr val="1F2328"/>
                </a:solidFill>
                <a:latin typeface="Calibri"/>
                <a:ea typeface="Calibri"/>
                <a:cs typeface="Calibri"/>
                <a:sym typeface="Calibri"/>
              </a:rPr>
              <a:t>, הרשימה אליה נכנסת, לאחר שבחרת את אחת הרשימות במסך הראשי תועבר למסך פרטי הרשימה שבו מוצגים לך הערכים של הרשימה אותה בחרת.</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2000"/>
                                        <p:tgtEl>
                                          <p:spTgt spid="223"/>
                                        </p:tgtEl>
                                      </p:cBhvr>
                                    </p:animEffect>
                                  </p:childTnLst>
                                </p:cTn>
                              </p:par>
                              <p:par>
                                <p:cTn id="8" presetID="10" presetClass="entr" presetSubtype="0" fill="hold"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fade">
                                      <p:cBhvr>
                                        <p:cTn id="10" dur="2000"/>
                                        <p:tgtEl>
                                          <p:spTgt spid="2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5"/>
                                        </p:tgtEl>
                                        <p:attrNameLst>
                                          <p:attrName>style.visibility</p:attrName>
                                        </p:attrNameLst>
                                      </p:cBhvr>
                                      <p:to>
                                        <p:strVal val="visible"/>
                                      </p:to>
                                    </p:set>
                                    <p:animEffect transition="in" filter="fade">
                                      <p:cBhvr>
                                        <p:cTn id="15" dur="2000"/>
                                        <p:tgtEl>
                                          <p:spTgt spid="225"/>
                                        </p:tgtEl>
                                      </p:cBhvr>
                                    </p:animEffect>
                                  </p:childTnLst>
                                </p:cTn>
                              </p:par>
                              <p:par>
                                <p:cTn id="16" presetID="10" presetClass="entr" presetSubtype="0" fill="hold" nodeType="withEffect">
                                  <p:stCondLst>
                                    <p:cond delay="0"/>
                                  </p:stCondLst>
                                  <p:childTnLst>
                                    <p:set>
                                      <p:cBhvr>
                                        <p:cTn id="17" dur="1" fill="hold">
                                          <p:stCondLst>
                                            <p:cond delay="0"/>
                                          </p:stCondLst>
                                        </p:cTn>
                                        <p:tgtEl>
                                          <p:spTgt spid="224"/>
                                        </p:tgtEl>
                                        <p:attrNameLst>
                                          <p:attrName>style.visibility</p:attrName>
                                        </p:attrNameLst>
                                      </p:cBhvr>
                                      <p:to>
                                        <p:strVal val="visible"/>
                                      </p:to>
                                    </p:set>
                                    <p:animEffect transition="in" filter="fade">
                                      <p:cBhvr>
                                        <p:cTn id="18" dur="2000"/>
                                        <p:tgtEl>
                                          <p:spTgt spid="2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fade">
                                      <p:cBhvr>
                                        <p:cTn id="23" dur="1822"/>
                                        <p:tgtEl>
                                          <p:spTgt spid="227"/>
                                        </p:tgtEl>
                                      </p:cBhvr>
                                    </p:animEffect>
                                  </p:childTnLst>
                                </p:cTn>
                              </p:par>
                              <p:par>
                                <p:cTn id="24" presetID="10" presetClass="entr" presetSubtype="0" fill="hold" nodeType="withEffect">
                                  <p:stCondLst>
                                    <p:cond delay="0"/>
                                  </p:stCondLst>
                                  <p:childTnLst>
                                    <p:set>
                                      <p:cBhvr>
                                        <p:cTn id="25" dur="1" fill="hold">
                                          <p:stCondLst>
                                            <p:cond delay="0"/>
                                          </p:stCondLst>
                                        </p:cTn>
                                        <p:tgtEl>
                                          <p:spTgt spid="226"/>
                                        </p:tgtEl>
                                        <p:attrNameLst>
                                          <p:attrName>style.visibility</p:attrName>
                                        </p:attrNameLst>
                                      </p:cBhvr>
                                      <p:to>
                                        <p:strVal val="visible"/>
                                      </p:to>
                                    </p:set>
                                    <p:animEffect transition="in" filter="fade">
                                      <p:cBhvr>
                                        <p:cTn id="26" dur="1822"/>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2"/>
          <p:cNvSpPr txBox="1">
            <a:spLocks noGrp="1"/>
          </p:cNvSpPr>
          <p:nvPr>
            <p:ph type="title"/>
          </p:nvPr>
        </p:nvSpPr>
        <p:spPr>
          <a:xfrm>
            <a:off x="592347" y="47475"/>
            <a:ext cx="9414295"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מבנה המערכת – מסכי האפליקציה</a:t>
            </a:r>
            <a:endParaRPr/>
          </a:p>
        </p:txBody>
      </p:sp>
      <p:pic>
        <p:nvPicPr>
          <p:cNvPr id="233" name="Google Shape;233;p22"/>
          <p:cNvPicPr preferRelativeResize="0"/>
          <p:nvPr/>
        </p:nvPicPr>
        <p:blipFill rotWithShape="1">
          <a:blip r:embed="rId3">
            <a:alphaModFix/>
          </a:blip>
          <a:srcRect/>
          <a:stretch/>
        </p:blipFill>
        <p:spPr>
          <a:xfrm>
            <a:off x="80523" y="2349958"/>
            <a:ext cx="3120565" cy="4460567"/>
          </a:xfrm>
          <a:prstGeom prst="rect">
            <a:avLst/>
          </a:prstGeom>
          <a:noFill/>
          <a:ln>
            <a:noFill/>
          </a:ln>
        </p:spPr>
      </p:pic>
      <p:sp>
        <p:nvSpPr>
          <p:cNvPr id="234" name="Google Shape;234;p22"/>
          <p:cNvSpPr txBox="1"/>
          <p:nvPr/>
        </p:nvSpPr>
        <p:spPr>
          <a:xfrm>
            <a:off x="0" y="1190475"/>
            <a:ext cx="410754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w-IL" sz="1800" b="1">
                <a:solidFill>
                  <a:srgbClr val="1F2328"/>
                </a:solidFill>
                <a:latin typeface="Calibri"/>
                <a:ea typeface="Calibri"/>
                <a:cs typeface="Calibri"/>
                <a:sym typeface="Calibri"/>
              </a:rPr>
              <a:t>הרשימות ששותפו</a:t>
            </a:r>
            <a:r>
              <a:rPr lang="iw-IL" sz="1800">
                <a:solidFill>
                  <a:srgbClr val="1F2328"/>
                </a:solidFill>
                <a:latin typeface="Calibri"/>
                <a:ea typeface="Calibri"/>
                <a:cs typeface="Calibri"/>
                <a:sym typeface="Calibri"/>
              </a:rPr>
              <a:t>, במסך זה אנו רואים את הרשימות השונות שאנשים שיתפו מדורגות לפי פופולריות (כמה אנשים שמרו את הרשימה).</a:t>
            </a:r>
            <a:endParaRPr sz="1800">
              <a:solidFill>
                <a:schemeClr val="dk1"/>
              </a:solidFill>
              <a:latin typeface="Calibri"/>
              <a:ea typeface="Calibri"/>
              <a:cs typeface="Calibri"/>
              <a:sym typeface="Calibri"/>
            </a:endParaRPr>
          </a:p>
        </p:txBody>
      </p:sp>
      <p:pic>
        <p:nvPicPr>
          <p:cNvPr id="235" name="Google Shape;235;p22"/>
          <p:cNvPicPr preferRelativeResize="0"/>
          <p:nvPr/>
        </p:nvPicPr>
        <p:blipFill rotWithShape="1">
          <a:blip r:embed="rId4">
            <a:alphaModFix/>
          </a:blip>
          <a:srcRect/>
          <a:stretch/>
        </p:blipFill>
        <p:spPr>
          <a:xfrm>
            <a:off x="8586041" y="2585347"/>
            <a:ext cx="3428141" cy="4151713"/>
          </a:xfrm>
          <a:prstGeom prst="rect">
            <a:avLst/>
          </a:prstGeom>
          <a:noFill/>
          <a:ln>
            <a:noFill/>
          </a:ln>
        </p:spPr>
      </p:pic>
      <p:sp>
        <p:nvSpPr>
          <p:cNvPr id="236" name="Google Shape;236;p22"/>
          <p:cNvSpPr txBox="1"/>
          <p:nvPr/>
        </p:nvSpPr>
        <p:spPr>
          <a:xfrm>
            <a:off x="8586041" y="1287746"/>
            <a:ext cx="372373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w-IL" sz="1800" b="1">
                <a:solidFill>
                  <a:srgbClr val="1F2328"/>
                </a:solidFill>
                <a:latin typeface="Calibri"/>
                <a:ea typeface="Calibri"/>
                <a:cs typeface="Calibri"/>
                <a:sym typeface="Calibri"/>
              </a:rPr>
              <a:t>מסך פרטי הרשימה ששותפה</a:t>
            </a:r>
            <a:r>
              <a:rPr lang="iw-IL" sz="1800">
                <a:solidFill>
                  <a:srgbClr val="1F2328"/>
                </a:solidFill>
                <a:latin typeface="Calibri"/>
                <a:ea typeface="Calibri"/>
                <a:cs typeface="Calibri"/>
                <a:sym typeface="Calibri"/>
              </a:rPr>
              <a:t>: במסך זה רואים את הערכים של הרשימה ששותפה וע"י לחיצה על כפתור הכוכב ניתן לשמור אותה. </a:t>
            </a:r>
            <a:endParaRPr sz="1800">
              <a:solidFill>
                <a:schemeClr val="dk1"/>
              </a:solidFill>
              <a:latin typeface="Calibri"/>
              <a:ea typeface="Calibri"/>
              <a:cs typeface="Calibri"/>
              <a:sym typeface="Calibri"/>
            </a:endParaRPr>
          </a:p>
        </p:txBody>
      </p:sp>
      <p:pic>
        <p:nvPicPr>
          <p:cNvPr id="237" name="Google Shape;237;p22" descr="תמונה שמכילה טקסט, צילום מסך, גופן, מסמך&#10;&#10;תוכן שנוצר על-ידי בינה מלאכותית עשוי להיות שגוי."/>
          <p:cNvPicPr preferRelativeResize="0"/>
          <p:nvPr/>
        </p:nvPicPr>
        <p:blipFill rotWithShape="1">
          <a:blip r:embed="rId5">
            <a:alphaModFix/>
          </a:blip>
          <a:srcRect/>
          <a:stretch/>
        </p:blipFill>
        <p:spPr>
          <a:xfrm>
            <a:off x="4190105" y="2585347"/>
            <a:ext cx="3406918" cy="4225178"/>
          </a:xfrm>
          <a:prstGeom prst="rect">
            <a:avLst/>
          </a:prstGeom>
          <a:noFill/>
          <a:ln>
            <a:noFill/>
          </a:ln>
        </p:spPr>
      </p:pic>
      <p:sp>
        <p:nvSpPr>
          <p:cNvPr id="238" name="Google Shape;238;p22"/>
          <p:cNvSpPr txBox="1"/>
          <p:nvPr/>
        </p:nvSpPr>
        <p:spPr>
          <a:xfrm>
            <a:off x="3998688" y="1347713"/>
            <a:ext cx="438089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w-IL" sz="1800" b="1">
                <a:solidFill>
                  <a:srgbClr val="1F2328"/>
                </a:solidFill>
                <a:latin typeface="Calibri"/>
                <a:ea typeface="Calibri"/>
                <a:cs typeface="Calibri"/>
                <a:sym typeface="Calibri"/>
              </a:rPr>
              <a:t>מסך ניהול הרשימות המשותפות (מופיע רק למשתמש שהוא אדמין)</a:t>
            </a:r>
            <a:r>
              <a:rPr lang="iw-IL" sz="1800">
                <a:solidFill>
                  <a:srgbClr val="1F2328"/>
                </a:solidFill>
                <a:latin typeface="Calibri"/>
                <a:ea typeface="Calibri"/>
                <a:cs typeface="Calibri"/>
                <a:sym typeface="Calibri"/>
              </a:rPr>
              <a:t>, במסך זה משתמש אדמין יכול לנהל את הרשימות ששותפו באפליקציה ולמחוק משם רשימות</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par>
                                <p:cTn id="14" presetID="10" presetClass="entr" presetSubtype="0" fill="hold" nodeType="withEffect">
                                  <p:stCondLst>
                                    <p:cond delay="0"/>
                                  </p:stCondLst>
                                  <p:childTnLst>
                                    <p:set>
                                      <p:cBhvr>
                                        <p:cTn id="15" dur="1" fill="hold">
                                          <p:stCondLst>
                                            <p:cond delay="0"/>
                                          </p:stCondLst>
                                        </p:cTn>
                                        <p:tgtEl>
                                          <p:spTgt spid="237"/>
                                        </p:tgtEl>
                                        <p:attrNameLst>
                                          <p:attrName>style.visibility</p:attrName>
                                        </p:attrNameLst>
                                      </p:cBhvr>
                                      <p:to>
                                        <p:strVal val="visible"/>
                                      </p:to>
                                    </p:set>
                                    <p:animEffect transition="in" filter="fade">
                                      <p:cBhvr>
                                        <p:cTn id="16" dur="1000"/>
                                        <p:tgtEl>
                                          <p:spTgt spid="2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6"/>
                                        </p:tgtEl>
                                        <p:attrNameLst>
                                          <p:attrName>style.visibility</p:attrName>
                                        </p:attrNameLst>
                                      </p:cBhvr>
                                      <p:to>
                                        <p:strVal val="visible"/>
                                      </p:to>
                                    </p:set>
                                    <p:animEffect transition="in" filter="fade">
                                      <p:cBhvr>
                                        <p:cTn id="21" dur="500"/>
                                        <p:tgtEl>
                                          <p:spTgt spid="236"/>
                                        </p:tgtEl>
                                      </p:cBhvr>
                                    </p:animEffect>
                                  </p:childTnLst>
                                </p:cTn>
                              </p:par>
                              <p:par>
                                <p:cTn id="22" presetID="10" presetClass="entr" presetSubtype="0" fill="hold" nodeType="withEffect">
                                  <p:stCondLst>
                                    <p:cond delay="0"/>
                                  </p:stCondLst>
                                  <p:childTnLst>
                                    <p:set>
                                      <p:cBhvr>
                                        <p:cTn id="23" dur="1" fill="hold">
                                          <p:stCondLst>
                                            <p:cond delay="0"/>
                                          </p:stCondLst>
                                        </p:cTn>
                                        <p:tgtEl>
                                          <p:spTgt spid="235"/>
                                        </p:tgtEl>
                                        <p:attrNameLst>
                                          <p:attrName>style.visibility</p:attrName>
                                        </p:attrNameLst>
                                      </p:cBhvr>
                                      <p:to>
                                        <p:strVal val="visible"/>
                                      </p:to>
                                    </p:set>
                                    <p:animEffect transition="in" filter="fade">
                                      <p:cBhvr>
                                        <p:cTn id="24"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שימוש</a:t>
            </a:r>
            <a:r>
              <a:rPr lang="iw-IL"/>
              <a:t> </a:t>
            </a:r>
            <a:r>
              <a:rPr lang="iw-IL" b="1">
                <a:solidFill>
                  <a:schemeClr val="dk2"/>
                </a:solidFill>
              </a:rPr>
              <a:t>בסנסור</a:t>
            </a:r>
            <a:r>
              <a:rPr lang="iw-IL"/>
              <a:t> </a:t>
            </a:r>
            <a:r>
              <a:rPr lang="iw-IL" b="1">
                <a:solidFill>
                  <a:schemeClr val="dk2"/>
                </a:solidFill>
              </a:rPr>
              <a:t>באפליקציה</a:t>
            </a:r>
            <a:endParaRPr/>
          </a:p>
        </p:txBody>
      </p:sp>
      <p:sp>
        <p:nvSpPr>
          <p:cNvPr id="244" name="Google Shape;244;p23"/>
          <p:cNvSpPr txBox="1">
            <a:spLocks noGrp="1"/>
          </p:cNvSpPr>
          <p:nvPr>
            <p:ph type="body" idx="1"/>
          </p:nvPr>
        </p:nvSpPr>
        <p:spPr>
          <a:xfrm>
            <a:off x="667656" y="1185334"/>
            <a:ext cx="10914743" cy="1325638"/>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2800"/>
              <a:buChar char="•"/>
            </a:pPr>
            <a:r>
              <a:rPr lang="iw-IL" sz="2800"/>
              <a:t>באפליקציה מימשנו שימוש בסנסור בכך שיש למשתמש כפתור מיקרופון שנותן לו אפשרות להוסיף רשימה או ערכים לרשימה בעזרת המיקרופון במקום בכתיבה רגילה</a:t>
            </a:r>
            <a:endParaRPr/>
          </a:p>
        </p:txBody>
      </p:sp>
      <p:pic>
        <p:nvPicPr>
          <p:cNvPr id="245" name="Google Shape;245;p23"/>
          <p:cNvPicPr preferRelativeResize="0"/>
          <p:nvPr/>
        </p:nvPicPr>
        <p:blipFill rotWithShape="1">
          <a:blip r:embed="rId3">
            <a:alphaModFix/>
          </a:blip>
          <a:srcRect/>
          <a:stretch/>
        </p:blipFill>
        <p:spPr>
          <a:xfrm>
            <a:off x="1054705" y="2722856"/>
            <a:ext cx="4431695" cy="4055316"/>
          </a:xfrm>
          <a:prstGeom prst="rect">
            <a:avLst/>
          </a:prstGeom>
          <a:noFill/>
          <a:ln>
            <a:noFill/>
          </a:ln>
        </p:spPr>
      </p:pic>
      <p:sp>
        <p:nvSpPr>
          <p:cNvPr id="246" name="Google Shape;246;p23"/>
          <p:cNvSpPr/>
          <p:nvPr/>
        </p:nvSpPr>
        <p:spPr>
          <a:xfrm>
            <a:off x="1703010" y="3018971"/>
            <a:ext cx="836990" cy="759581"/>
          </a:xfrm>
          <a:prstGeom prst="ellipse">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47" name="Google Shape;247;p23"/>
          <p:cNvCxnSpPr/>
          <p:nvPr/>
        </p:nvCxnSpPr>
        <p:spPr>
          <a:xfrm>
            <a:off x="745067" y="2051444"/>
            <a:ext cx="1064381" cy="1024010"/>
          </a:xfrm>
          <a:prstGeom prst="straightConnector1">
            <a:avLst/>
          </a:prstGeom>
          <a:noFill/>
          <a:ln w="76200" cap="flat" cmpd="sng">
            <a:solidFill>
              <a:schemeClr val="dk1"/>
            </a:solidFill>
            <a:prstDash val="solid"/>
            <a:round/>
            <a:headEnd type="none" w="sm" len="sm"/>
            <a:tailEnd type="triangle" w="med" len="med"/>
          </a:ln>
        </p:spPr>
      </p:cxnSp>
      <p:pic>
        <p:nvPicPr>
          <p:cNvPr id="248" name="Google Shape;248;p23"/>
          <p:cNvPicPr preferRelativeResize="0"/>
          <p:nvPr/>
        </p:nvPicPr>
        <p:blipFill rotWithShape="1">
          <a:blip r:embed="rId4">
            <a:alphaModFix/>
          </a:blip>
          <a:srcRect/>
          <a:stretch/>
        </p:blipFill>
        <p:spPr>
          <a:xfrm>
            <a:off x="7489371" y="2722856"/>
            <a:ext cx="3526972" cy="4055316"/>
          </a:xfrm>
          <a:prstGeom prst="rect">
            <a:avLst/>
          </a:prstGeom>
          <a:noFill/>
          <a:ln>
            <a:noFill/>
          </a:ln>
        </p:spPr>
      </p:pic>
      <p:pic>
        <p:nvPicPr>
          <p:cNvPr id="249" name="Google Shape;249;p23"/>
          <p:cNvPicPr preferRelativeResize="0"/>
          <p:nvPr/>
        </p:nvPicPr>
        <p:blipFill rotWithShape="1">
          <a:blip r:embed="rId3">
            <a:alphaModFix/>
          </a:blip>
          <a:srcRect/>
          <a:stretch/>
        </p:blipFill>
        <p:spPr>
          <a:xfrm>
            <a:off x="1069219" y="2722856"/>
            <a:ext cx="4431695" cy="4055316"/>
          </a:xfrm>
          <a:prstGeom prst="rect">
            <a:avLst/>
          </a:prstGeom>
          <a:noFill/>
          <a:ln>
            <a:noFill/>
          </a:ln>
        </p:spPr>
      </p:pic>
      <p:sp>
        <p:nvSpPr>
          <p:cNvPr id="250" name="Google Shape;250;p23"/>
          <p:cNvSpPr/>
          <p:nvPr/>
        </p:nvSpPr>
        <p:spPr>
          <a:xfrm>
            <a:off x="1717524" y="3018971"/>
            <a:ext cx="836990" cy="759581"/>
          </a:xfrm>
          <a:prstGeom prst="ellipse">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1" name="Google Shape;251;p23"/>
          <p:cNvCxnSpPr/>
          <p:nvPr/>
        </p:nvCxnSpPr>
        <p:spPr>
          <a:xfrm>
            <a:off x="759581" y="2051444"/>
            <a:ext cx="1064381" cy="1024010"/>
          </a:xfrm>
          <a:prstGeom prst="straightConnector1">
            <a:avLst/>
          </a:prstGeom>
          <a:noFill/>
          <a:ln w="76200" cap="flat" cmpd="sng">
            <a:solidFill>
              <a:schemeClr val="dk1"/>
            </a:solidFill>
            <a:prstDash val="solid"/>
            <a:round/>
            <a:headEnd type="none" w="sm" len="sm"/>
            <a:tailEnd type="triangle" w="med" len="med"/>
          </a:ln>
        </p:spPr>
      </p:cxnSp>
      <p:sp>
        <p:nvSpPr>
          <p:cNvPr id="252" name="Google Shape;252;p23"/>
          <p:cNvSpPr/>
          <p:nvPr/>
        </p:nvSpPr>
        <p:spPr>
          <a:xfrm>
            <a:off x="7992532" y="3018971"/>
            <a:ext cx="759579" cy="759581"/>
          </a:xfrm>
          <a:prstGeom prst="ellipse">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3" name="Google Shape;253;p23"/>
          <p:cNvCxnSpPr/>
          <p:nvPr/>
        </p:nvCxnSpPr>
        <p:spPr>
          <a:xfrm>
            <a:off x="6323390" y="2790365"/>
            <a:ext cx="1543350" cy="457211"/>
          </a:xfrm>
          <a:prstGeom prst="straightConnector1">
            <a:avLst/>
          </a:prstGeom>
          <a:noFill/>
          <a:ln w="76200" cap="flat" cmpd="sng">
            <a:solidFill>
              <a:schemeClr val="dk1"/>
            </a:solidFill>
            <a:prstDash val="solid"/>
            <a:round/>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התראות באפליקציה</a:t>
            </a:r>
            <a:endParaRPr/>
          </a:p>
        </p:txBody>
      </p:sp>
      <p:sp>
        <p:nvSpPr>
          <p:cNvPr id="259" name="Google Shape;259;p24"/>
          <p:cNvSpPr txBox="1">
            <a:spLocks noGrp="1"/>
          </p:cNvSpPr>
          <p:nvPr>
            <p:ph type="body" idx="1"/>
          </p:nvPr>
        </p:nvSpPr>
        <p:spPr>
          <a:xfrm>
            <a:off x="667656" y="1185333"/>
            <a:ext cx="10914743" cy="2243667"/>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Clr>
                <a:schemeClr val="dk1"/>
              </a:buClr>
              <a:buSzPts val="2800"/>
              <a:buNone/>
            </a:pPr>
            <a:r>
              <a:rPr lang="iw-IL" sz="2800"/>
              <a:t>באפליקציה מימשנו מנגנון של התראות למשתמש באופן הבא:</a:t>
            </a:r>
            <a:endParaRPr/>
          </a:p>
          <a:p>
            <a:pPr marL="0" lvl="0" indent="0" algn="r" rtl="1">
              <a:spcBef>
                <a:spcPts val="560"/>
              </a:spcBef>
              <a:spcAft>
                <a:spcPts val="0"/>
              </a:spcAft>
              <a:buClr>
                <a:schemeClr val="dk1"/>
              </a:buClr>
              <a:buSzPts val="2800"/>
              <a:buNone/>
            </a:pPr>
            <a:r>
              <a:rPr lang="iw-IL" sz="2800"/>
              <a:t>אם המשתמש נכנס לרשימה מסויימת ברשימות שלו והתחיל לסמן וי על פריטים שכבר לקח או ביצע, אם הוא ייצא מהאפליקציה לפני שהוא סיים לסמן את כל פרטי הרשימה האפליקציה תשלח לו התראה על כך שהוא לא סיים את הרשימה ושיש לו פריטים חסרים</a:t>
            </a:r>
            <a:endParaRPr/>
          </a:p>
        </p:txBody>
      </p:sp>
      <p:pic>
        <p:nvPicPr>
          <p:cNvPr id="260" name="Google Shape;260;p24"/>
          <p:cNvPicPr preferRelativeResize="0"/>
          <p:nvPr/>
        </p:nvPicPr>
        <p:blipFill rotWithShape="1">
          <a:blip r:embed="rId3">
            <a:alphaModFix/>
          </a:blip>
          <a:srcRect/>
          <a:stretch/>
        </p:blipFill>
        <p:spPr>
          <a:xfrm>
            <a:off x="2310045" y="4043072"/>
            <a:ext cx="7279411" cy="16295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822"/>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5"/>
          <p:cNvSpPr txBox="1">
            <a:spLocks noGrp="1"/>
          </p:cNvSpPr>
          <p:nvPr>
            <p:ph type="title"/>
          </p:nvPr>
        </p:nvSpPr>
        <p:spPr>
          <a:xfrm>
            <a:off x="86264" y="274638"/>
            <a:ext cx="10029645"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הצגת שלושה תהליכים מרכזיים באפליקציה</a:t>
            </a:r>
            <a:endParaRPr/>
          </a:p>
        </p:txBody>
      </p:sp>
      <p:sp>
        <p:nvSpPr>
          <p:cNvPr id="266" name="Google Shape;266;p25"/>
          <p:cNvSpPr txBox="1">
            <a:spLocks noGrp="1"/>
          </p:cNvSpPr>
          <p:nvPr>
            <p:ph type="body" idx="1"/>
          </p:nvPr>
        </p:nvSpPr>
        <p:spPr>
          <a:xfrm>
            <a:off x="609600" y="1167442"/>
            <a:ext cx="10972800" cy="5486399"/>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rgbClr val="222222"/>
              </a:buClr>
              <a:buSzPts val="2400"/>
              <a:buChar char="•"/>
            </a:pPr>
            <a:r>
              <a:rPr lang="iw-IL" sz="2400" b="0" i="0">
                <a:solidFill>
                  <a:srgbClr val="222222"/>
                </a:solidFill>
                <a:latin typeface="Arial"/>
                <a:ea typeface="Arial"/>
                <a:cs typeface="Arial"/>
                <a:sym typeface="Arial"/>
              </a:rPr>
              <a:t>תהליך ראשון:</a:t>
            </a:r>
            <a:endParaRPr/>
          </a:p>
          <a:p>
            <a:pPr marL="342900" lvl="0" indent="-342900" algn="r" rtl="1">
              <a:spcBef>
                <a:spcPts val="480"/>
              </a:spcBef>
              <a:spcAft>
                <a:spcPts val="0"/>
              </a:spcAft>
              <a:buClr>
                <a:srgbClr val="222222"/>
              </a:buClr>
              <a:buSzPts val="2400"/>
              <a:buChar char="•"/>
            </a:pPr>
            <a:r>
              <a:rPr lang="iw-IL" sz="2400" b="0" i="0">
                <a:solidFill>
                  <a:srgbClr val="222222"/>
                </a:solidFill>
                <a:latin typeface="Arial"/>
                <a:ea typeface="Arial"/>
                <a:cs typeface="Arial"/>
                <a:sym typeface="Arial"/>
              </a:rPr>
              <a:t>סרטון של יצירת רשימה והוספת ערכים לרשימה, סימון פריטים שנלקחו וקבלת התראה במקרה של סגירת הרשימה מבלי לסמן את כל פרטי הרשימה.</a:t>
            </a:r>
            <a:endParaRPr/>
          </a:p>
          <a:p>
            <a:pPr marL="0" lvl="0" indent="0" algn="r" rtl="1">
              <a:spcBef>
                <a:spcPts val="640"/>
              </a:spcBef>
              <a:spcAft>
                <a:spcPts val="0"/>
              </a:spcAft>
              <a:buClr>
                <a:schemeClr val="dk1"/>
              </a:buClr>
              <a:buSzPts val="3200"/>
              <a:buNone/>
            </a:pPr>
            <a:br>
              <a:rPr lang="iw-IL"/>
            </a:br>
            <a:endParaRPr/>
          </a:p>
        </p:txBody>
      </p:sp>
      <p:pic>
        <p:nvPicPr>
          <p:cNvPr id="267" name="Google Shape;267;p25"/>
          <p:cNvPicPr preferRelativeResize="0"/>
          <p:nvPr/>
        </p:nvPicPr>
        <p:blipFill rotWithShape="1">
          <a:blip r:embed="rId3">
            <a:alphaModFix/>
          </a:blip>
          <a:srcRect/>
          <a:stretch/>
        </p:blipFill>
        <p:spPr>
          <a:xfrm>
            <a:off x="3759201" y="2559352"/>
            <a:ext cx="4601028" cy="41525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6"/>
          <p:cNvSpPr txBox="1">
            <a:spLocks noGrp="1"/>
          </p:cNvSpPr>
          <p:nvPr>
            <p:ph type="title"/>
          </p:nvPr>
        </p:nvSpPr>
        <p:spPr>
          <a:xfrm>
            <a:off x="609600" y="274638"/>
            <a:ext cx="8732762"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עדכונים ב FIREBASEבתהליך הראשון – יצירת רשימה</a:t>
            </a:r>
            <a:endParaRPr/>
          </a:p>
        </p:txBody>
      </p:sp>
      <p:sp>
        <p:nvSpPr>
          <p:cNvPr id="273" name="Google Shape;273;p26"/>
          <p:cNvSpPr txBox="1">
            <a:spLocks noGrp="1"/>
          </p:cNvSpPr>
          <p:nvPr>
            <p:ph type="body" idx="1"/>
          </p:nvPr>
        </p:nvSpPr>
        <p:spPr>
          <a:xfrm>
            <a:off x="-58015" y="1498600"/>
            <a:ext cx="3904343" cy="630161"/>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Clr>
                <a:schemeClr val="dk1"/>
              </a:buClr>
              <a:buSzPts val="2400"/>
              <a:buNone/>
            </a:pPr>
            <a:r>
              <a:rPr lang="iw-IL" sz="2400" u="sng"/>
              <a:t>לפני יצירת הרשימה החדשה</a:t>
            </a:r>
            <a:endParaRPr/>
          </a:p>
        </p:txBody>
      </p:sp>
      <p:pic>
        <p:nvPicPr>
          <p:cNvPr id="274" name="Google Shape;274;p26"/>
          <p:cNvPicPr preferRelativeResize="0"/>
          <p:nvPr/>
        </p:nvPicPr>
        <p:blipFill rotWithShape="1">
          <a:blip r:embed="rId3">
            <a:alphaModFix/>
          </a:blip>
          <a:srcRect/>
          <a:stretch/>
        </p:blipFill>
        <p:spPr>
          <a:xfrm>
            <a:off x="419133" y="2383339"/>
            <a:ext cx="3105419" cy="3398815"/>
          </a:xfrm>
          <a:prstGeom prst="rect">
            <a:avLst/>
          </a:prstGeom>
          <a:noFill/>
          <a:ln>
            <a:noFill/>
          </a:ln>
        </p:spPr>
      </p:pic>
      <p:pic>
        <p:nvPicPr>
          <p:cNvPr id="275" name="Google Shape;275;p26"/>
          <p:cNvPicPr preferRelativeResize="0"/>
          <p:nvPr/>
        </p:nvPicPr>
        <p:blipFill rotWithShape="1">
          <a:blip r:embed="rId4">
            <a:alphaModFix/>
          </a:blip>
          <a:srcRect/>
          <a:stretch/>
        </p:blipFill>
        <p:spPr>
          <a:xfrm>
            <a:off x="8072446" y="1365053"/>
            <a:ext cx="3287401" cy="5348937"/>
          </a:xfrm>
          <a:prstGeom prst="rect">
            <a:avLst/>
          </a:prstGeom>
          <a:noFill/>
          <a:ln>
            <a:noFill/>
          </a:ln>
        </p:spPr>
      </p:pic>
      <p:sp>
        <p:nvSpPr>
          <p:cNvPr id="276" name="Google Shape;276;p26"/>
          <p:cNvSpPr txBox="1"/>
          <p:nvPr/>
        </p:nvSpPr>
        <p:spPr>
          <a:xfrm>
            <a:off x="3205237" y="3018971"/>
            <a:ext cx="3904343" cy="630161"/>
          </a:xfrm>
          <a:prstGeom prst="rect">
            <a:avLst/>
          </a:prstGeom>
          <a:noFill/>
          <a:ln>
            <a:noFill/>
          </a:ln>
        </p:spPr>
        <p:txBody>
          <a:bodyPr spcFirstLastPara="1" wrap="square" lIns="91425" tIns="45700" rIns="91425" bIns="45700" anchor="t" anchorCtr="0">
            <a:noAutofit/>
          </a:bodyPr>
          <a:lstStyle/>
          <a:p>
            <a:pPr marL="0" marR="0" lvl="0" indent="0" algn="r" rtl="1">
              <a:spcBef>
                <a:spcPts val="0"/>
              </a:spcBef>
              <a:spcAft>
                <a:spcPts val="0"/>
              </a:spcAft>
              <a:buClr>
                <a:schemeClr val="dk1"/>
              </a:buClr>
              <a:buSzPts val="2400"/>
              <a:buFont typeface="Arial"/>
              <a:buNone/>
            </a:pPr>
            <a:r>
              <a:rPr lang="iw-IL" sz="2400" u="sng">
                <a:solidFill>
                  <a:schemeClr val="dk1"/>
                </a:solidFill>
                <a:latin typeface="Calibri"/>
                <a:ea typeface="Calibri"/>
                <a:cs typeface="Calibri"/>
                <a:sym typeface="Calibri"/>
              </a:rPr>
              <a:t>יצירת הרשימה החדשה</a:t>
            </a:r>
            <a:endParaRPr/>
          </a:p>
        </p:txBody>
      </p:sp>
      <p:cxnSp>
        <p:nvCxnSpPr>
          <p:cNvPr id="277" name="Google Shape;277;p26"/>
          <p:cNvCxnSpPr/>
          <p:nvPr/>
        </p:nvCxnSpPr>
        <p:spPr>
          <a:xfrm>
            <a:off x="3415695" y="3807581"/>
            <a:ext cx="4238171" cy="0"/>
          </a:xfrm>
          <a:prstGeom prst="straightConnector1">
            <a:avLst/>
          </a:prstGeom>
          <a:noFill/>
          <a:ln w="38100" cap="flat" cmpd="sng">
            <a:solidFill>
              <a:schemeClr val="dk1"/>
            </a:solidFill>
            <a:prstDash val="solid"/>
            <a:round/>
            <a:headEnd type="none" w="sm" len="sm"/>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7"/>
          <p:cNvSpPr txBox="1">
            <a:spLocks noGrp="1"/>
          </p:cNvSpPr>
          <p:nvPr>
            <p:ph type="title"/>
          </p:nvPr>
        </p:nvSpPr>
        <p:spPr>
          <a:xfrm>
            <a:off x="609600" y="274638"/>
            <a:ext cx="9213011"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הצגת שלושה תהליכים מרכזיים באפליקציה</a:t>
            </a:r>
            <a:endParaRPr/>
          </a:p>
        </p:txBody>
      </p:sp>
      <p:sp>
        <p:nvSpPr>
          <p:cNvPr id="283" name="Google Shape;283;p27"/>
          <p:cNvSpPr txBox="1">
            <a:spLocks noGrp="1"/>
          </p:cNvSpPr>
          <p:nvPr>
            <p:ph type="body" idx="1"/>
          </p:nvPr>
        </p:nvSpPr>
        <p:spPr>
          <a:xfrm>
            <a:off x="609600" y="1247955"/>
            <a:ext cx="10972800" cy="4878209"/>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rgbClr val="222222"/>
              </a:buClr>
              <a:buSzPts val="2000"/>
              <a:buChar char="•"/>
            </a:pPr>
            <a:r>
              <a:rPr lang="iw-IL" sz="2000" b="0" i="0">
                <a:solidFill>
                  <a:srgbClr val="222222"/>
                </a:solidFill>
                <a:latin typeface="Arial"/>
                <a:ea typeface="Arial"/>
                <a:cs typeface="Arial"/>
                <a:sym typeface="Arial"/>
              </a:rPr>
              <a:t>תהליך שני:</a:t>
            </a:r>
            <a:endParaRPr/>
          </a:p>
          <a:p>
            <a:pPr marL="342900" lvl="0" indent="-342900" algn="r" rtl="1">
              <a:spcBef>
                <a:spcPts val="400"/>
              </a:spcBef>
              <a:spcAft>
                <a:spcPts val="0"/>
              </a:spcAft>
              <a:buClr>
                <a:srgbClr val="222222"/>
              </a:buClr>
              <a:buSzPts val="2000"/>
              <a:buChar char="•"/>
            </a:pPr>
            <a:r>
              <a:rPr lang="iw-IL" sz="2000" b="0" i="0">
                <a:solidFill>
                  <a:srgbClr val="222222"/>
                </a:solidFill>
                <a:latin typeface="Arial"/>
                <a:ea typeface="Arial"/>
                <a:cs typeface="Arial"/>
                <a:sym typeface="Arial"/>
              </a:rPr>
              <a:t>סרטון של שיתוף רשימה אישית של משתמש לשאר משתמשי האפליקציה תוך כדי בחירת הקטגוריה של הרשימה וסינון הרשימות המשותפות לפי הקטגוריה הנבחרת.</a:t>
            </a:r>
            <a:endParaRPr/>
          </a:p>
          <a:p>
            <a:pPr marL="342900" lvl="0" indent="-139700" algn="r" rtl="1">
              <a:spcBef>
                <a:spcPts val="640"/>
              </a:spcBef>
              <a:spcAft>
                <a:spcPts val="0"/>
              </a:spcAft>
              <a:buClr>
                <a:schemeClr val="dk1"/>
              </a:buClr>
              <a:buSzPts val="3200"/>
              <a:buNone/>
            </a:pPr>
            <a:endParaRPr/>
          </a:p>
        </p:txBody>
      </p:sp>
      <p:pic>
        <p:nvPicPr>
          <p:cNvPr id="284" name="Google Shape;284;p27"/>
          <p:cNvPicPr preferRelativeResize="0"/>
          <p:nvPr/>
        </p:nvPicPr>
        <p:blipFill rotWithShape="1">
          <a:blip r:embed="rId3">
            <a:alphaModFix/>
          </a:blip>
          <a:srcRect/>
          <a:stretch/>
        </p:blipFill>
        <p:spPr>
          <a:xfrm>
            <a:off x="3976914" y="2320797"/>
            <a:ext cx="4325258" cy="44463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8"/>
          <p:cNvSpPr txBox="1">
            <a:spLocks noGrp="1"/>
          </p:cNvSpPr>
          <p:nvPr>
            <p:ph type="title"/>
          </p:nvPr>
        </p:nvSpPr>
        <p:spPr>
          <a:xfrm>
            <a:off x="609600" y="274638"/>
            <a:ext cx="876179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עדכונים ב FIREBASEבתהליך השני – שיתוף רשימה</a:t>
            </a:r>
            <a:endParaRPr/>
          </a:p>
        </p:txBody>
      </p:sp>
      <p:sp>
        <p:nvSpPr>
          <p:cNvPr id="290" name="Google Shape;290;p28"/>
          <p:cNvSpPr txBox="1">
            <a:spLocks noGrp="1"/>
          </p:cNvSpPr>
          <p:nvPr>
            <p:ph type="body" idx="1"/>
          </p:nvPr>
        </p:nvSpPr>
        <p:spPr>
          <a:xfrm>
            <a:off x="2646480" y="1505933"/>
            <a:ext cx="3904343" cy="630161"/>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Clr>
                <a:schemeClr val="dk1"/>
              </a:buClr>
              <a:buSzPts val="2400"/>
              <a:buNone/>
            </a:pPr>
            <a:r>
              <a:rPr lang="iw-IL" sz="2400" u="sng"/>
              <a:t>לפני שיתוף הרשימה</a:t>
            </a:r>
            <a:endParaRPr/>
          </a:p>
        </p:txBody>
      </p:sp>
      <p:sp>
        <p:nvSpPr>
          <p:cNvPr id="291" name="Google Shape;291;p28"/>
          <p:cNvSpPr txBox="1"/>
          <p:nvPr/>
        </p:nvSpPr>
        <p:spPr>
          <a:xfrm>
            <a:off x="2962514" y="3900716"/>
            <a:ext cx="3904343" cy="630161"/>
          </a:xfrm>
          <a:prstGeom prst="rect">
            <a:avLst/>
          </a:prstGeom>
          <a:noFill/>
          <a:ln>
            <a:noFill/>
          </a:ln>
        </p:spPr>
        <p:txBody>
          <a:bodyPr spcFirstLastPara="1" wrap="square" lIns="91425" tIns="45700" rIns="91425" bIns="45700" anchor="t" anchorCtr="0">
            <a:noAutofit/>
          </a:bodyPr>
          <a:lstStyle/>
          <a:p>
            <a:pPr marL="0" marR="0" lvl="0" indent="0" algn="r" rtl="1">
              <a:spcBef>
                <a:spcPts val="0"/>
              </a:spcBef>
              <a:spcAft>
                <a:spcPts val="0"/>
              </a:spcAft>
              <a:buClr>
                <a:schemeClr val="dk1"/>
              </a:buClr>
              <a:buSzPts val="2400"/>
              <a:buFont typeface="Arial"/>
              <a:buNone/>
            </a:pPr>
            <a:r>
              <a:rPr lang="iw-IL" sz="2400" u="sng">
                <a:solidFill>
                  <a:schemeClr val="dk1"/>
                </a:solidFill>
                <a:latin typeface="Calibri"/>
                <a:ea typeface="Calibri"/>
                <a:cs typeface="Calibri"/>
                <a:sym typeface="Calibri"/>
              </a:rPr>
              <a:t>לאחר שיתוף הרשימה</a:t>
            </a:r>
            <a:endParaRPr/>
          </a:p>
        </p:txBody>
      </p:sp>
      <p:cxnSp>
        <p:nvCxnSpPr>
          <p:cNvPr id="292" name="Google Shape;292;p28"/>
          <p:cNvCxnSpPr/>
          <p:nvPr/>
        </p:nvCxnSpPr>
        <p:spPr>
          <a:xfrm>
            <a:off x="3449562" y="4605867"/>
            <a:ext cx="4238171" cy="0"/>
          </a:xfrm>
          <a:prstGeom prst="straightConnector1">
            <a:avLst/>
          </a:prstGeom>
          <a:noFill/>
          <a:ln w="38100" cap="flat" cmpd="sng">
            <a:solidFill>
              <a:schemeClr val="dk1"/>
            </a:solidFill>
            <a:prstDash val="solid"/>
            <a:round/>
            <a:headEnd type="none" w="sm" len="sm"/>
            <a:tailEnd type="triangle" w="med" len="med"/>
          </a:ln>
        </p:spPr>
      </p:cxnSp>
      <p:pic>
        <p:nvPicPr>
          <p:cNvPr id="293" name="Google Shape;293;p28"/>
          <p:cNvPicPr preferRelativeResize="0"/>
          <p:nvPr/>
        </p:nvPicPr>
        <p:blipFill rotWithShape="1">
          <a:blip r:embed="rId3">
            <a:alphaModFix/>
          </a:blip>
          <a:srcRect/>
          <a:stretch/>
        </p:blipFill>
        <p:spPr>
          <a:xfrm>
            <a:off x="120952" y="1417638"/>
            <a:ext cx="2456849" cy="5433181"/>
          </a:xfrm>
          <a:prstGeom prst="rect">
            <a:avLst/>
          </a:prstGeom>
          <a:noFill/>
          <a:ln>
            <a:noFill/>
          </a:ln>
        </p:spPr>
      </p:pic>
      <p:cxnSp>
        <p:nvCxnSpPr>
          <p:cNvPr id="294" name="Google Shape;294;p28"/>
          <p:cNvCxnSpPr/>
          <p:nvPr/>
        </p:nvCxnSpPr>
        <p:spPr>
          <a:xfrm rot="10800000">
            <a:off x="2914951" y="2305353"/>
            <a:ext cx="2242457" cy="0"/>
          </a:xfrm>
          <a:prstGeom prst="straightConnector1">
            <a:avLst/>
          </a:prstGeom>
          <a:noFill/>
          <a:ln w="38100" cap="flat" cmpd="sng">
            <a:solidFill>
              <a:schemeClr val="dk1"/>
            </a:solidFill>
            <a:prstDash val="solid"/>
            <a:round/>
            <a:headEnd type="none" w="sm" len="sm"/>
            <a:tailEnd type="triangle" w="med" len="med"/>
          </a:ln>
        </p:spPr>
      </p:cxnSp>
      <p:pic>
        <p:nvPicPr>
          <p:cNvPr id="295" name="Google Shape;295;p28"/>
          <p:cNvPicPr preferRelativeResize="0"/>
          <p:nvPr/>
        </p:nvPicPr>
        <p:blipFill rotWithShape="1">
          <a:blip r:embed="rId4">
            <a:alphaModFix/>
          </a:blip>
          <a:srcRect/>
          <a:stretch/>
        </p:blipFill>
        <p:spPr>
          <a:xfrm>
            <a:off x="7808073" y="1026890"/>
            <a:ext cx="3556613" cy="578998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9"/>
          <p:cNvSpPr txBox="1">
            <a:spLocks noGrp="1"/>
          </p:cNvSpPr>
          <p:nvPr>
            <p:ph type="title"/>
          </p:nvPr>
        </p:nvSpPr>
        <p:spPr>
          <a:xfrm>
            <a:off x="609600" y="274638"/>
            <a:ext cx="8977223"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הצגת שלושה תהליכים מרכזיים באפליקציה</a:t>
            </a:r>
            <a:endParaRPr/>
          </a:p>
        </p:txBody>
      </p:sp>
      <p:sp>
        <p:nvSpPr>
          <p:cNvPr id="301" name="Google Shape;301;p29"/>
          <p:cNvSpPr txBox="1">
            <a:spLocks noGrp="1"/>
          </p:cNvSpPr>
          <p:nvPr>
            <p:ph type="body" idx="1"/>
          </p:nvPr>
        </p:nvSpPr>
        <p:spPr>
          <a:xfrm>
            <a:off x="609600" y="1274309"/>
            <a:ext cx="11132457" cy="1709056"/>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rgbClr val="222222"/>
              </a:buClr>
              <a:buSzPts val="2400"/>
              <a:buChar char="•"/>
            </a:pPr>
            <a:r>
              <a:rPr lang="iw-IL" sz="2400" b="0" i="0">
                <a:solidFill>
                  <a:srgbClr val="222222"/>
                </a:solidFill>
                <a:latin typeface="Arial"/>
                <a:ea typeface="Arial"/>
                <a:cs typeface="Arial"/>
                <a:sym typeface="Arial"/>
              </a:rPr>
              <a:t>תהליך שלישי:</a:t>
            </a:r>
            <a:endParaRPr/>
          </a:p>
          <a:p>
            <a:pPr marL="342900" lvl="0" indent="-342900" algn="r" rtl="1">
              <a:spcBef>
                <a:spcPts val="480"/>
              </a:spcBef>
              <a:spcAft>
                <a:spcPts val="0"/>
              </a:spcAft>
              <a:buClr>
                <a:srgbClr val="222222"/>
              </a:buClr>
              <a:buSzPts val="2400"/>
              <a:buChar char="•"/>
            </a:pPr>
            <a:r>
              <a:rPr lang="iw-IL" sz="2400" b="0" i="0">
                <a:solidFill>
                  <a:srgbClr val="222222"/>
                </a:solidFill>
                <a:latin typeface="Arial"/>
                <a:ea typeface="Arial"/>
                <a:cs typeface="Arial"/>
                <a:sym typeface="Arial"/>
              </a:rPr>
              <a:t>סרטון של שמירת רשימה מהרשימות ששותפו באפליקציה אל הרשימות האישיות של המשתמש.</a:t>
            </a:r>
            <a:endParaRPr sz="2400"/>
          </a:p>
        </p:txBody>
      </p:sp>
      <p:pic>
        <p:nvPicPr>
          <p:cNvPr id="302" name="Google Shape;302;p29"/>
          <p:cNvPicPr preferRelativeResize="0"/>
          <p:nvPr/>
        </p:nvPicPr>
        <p:blipFill rotWithShape="1">
          <a:blip r:embed="rId3">
            <a:alphaModFix/>
          </a:blip>
          <a:srcRect/>
          <a:stretch/>
        </p:blipFill>
        <p:spPr>
          <a:xfrm>
            <a:off x="4088192" y="2266572"/>
            <a:ext cx="4417180" cy="4409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ctrTitle"/>
          </p:nvPr>
        </p:nvSpPr>
        <p:spPr>
          <a:xfrm>
            <a:off x="914400" y="253043"/>
            <a:ext cx="10363200" cy="1012166"/>
          </a:xfrm>
          <a:prstGeom prst="rect">
            <a:avLst/>
          </a:prstGeom>
          <a:noFill/>
          <a:ln>
            <a:noFill/>
          </a:ln>
        </p:spPr>
        <p:txBody>
          <a:bodyPr spcFirstLastPara="1" wrap="square" lIns="91425" tIns="45700" rIns="91425" bIns="45700" anchor="ctr" anchorCtr="0">
            <a:normAutofit/>
          </a:bodyPr>
          <a:lstStyle/>
          <a:p>
            <a:pPr marL="0" lvl="0" indent="0" algn="ctr" rtl="1">
              <a:spcBef>
                <a:spcPts val="0"/>
              </a:spcBef>
              <a:spcAft>
                <a:spcPts val="0"/>
              </a:spcAft>
              <a:buNone/>
            </a:pPr>
            <a:r>
              <a:rPr lang="iw-IL" b="1">
                <a:solidFill>
                  <a:schemeClr val="dk2"/>
                </a:solidFill>
              </a:rPr>
              <a:t>חלוקת תפקידים בין חברי הצוות</a:t>
            </a:r>
            <a:endParaRPr/>
          </a:p>
        </p:txBody>
      </p:sp>
      <p:sp>
        <p:nvSpPr>
          <p:cNvPr id="97" name="Google Shape;97;p3"/>
          <p:cNvSpPr txBox="1">
            <a:spLocks noGrp="1"/>
          </p:cNvSpPr>
          <p:nvPr>
            <p:ph type="subTitle" idx="1"/>
          </p:nvPr>
        </p:nvSpPr>
        <p:spPr>
          <a:xfrm>
            <a:off x="759125" y="1311215"/>
            <a:ext cx="10518475" cy="5129842"/>
          </a:xfrm>
          <a:prstGeom prst="rect">
            <a:avLst/>
          </a:prstGeom>
          <a:noFill/>
          <a:ln>
            <a:noFill/>
          </a:ln>
        </p:spPr>
        <p:txBody>
          <a:bodyPr spcFirstLastPara="1" wrap="square" lIns="91425" tIns="45700" rIns="91425" bIns="45700" anchor="t" anchorCtr="0">
            <a:noAutofit/>
          </a:bodyPr>
          <a:lstStyle/>
          <a:p>
            <a:pPr marL="0" lvl="0" indent="0" algn="r" rtl="1">
              <a:lnSpc>
                <a:spcPct val="90000"/>
              </a:lnSpc>
              <a:spcBef>
                <a:spcPts val="0"/>
              </a:spcBef>
              <a:spcAft>
                <a:spcPts val="0"/>
              </a:spcAft>
              <a:buClr>
                <a:schemeClr val="dk1"/>
              </a:buClr>
              <a:buSzPts val="2200"/>
              <a:buNone/>
            </a:pPr>
            <a:r>
              <a:rPr lang="iw-IL" sz="2200">
                <a:solidFill>
                  <a:schemeClr val="dk1"/>
                </a:solidFill>
              </a:rPr>
              <a:t>בתחילת העבודה על הפרויקט ישבנו ביחד וחשבנו על דרישות הפרויקט ועל מבנה האפליקציה שאנו רוצים לפתח, כתבנו לנו את כל המסכים הדרושים לנו בשביל שהאפליקציה תהיה נוחה לשימוש, מובנת ועונה על כל הדרישות.</a:t>
            </a:r>
            <a:endParaRPr/>
          </a:p>
          <a:p>
            <a:pPr marL="0" lvl="0" indent="0" algn="r" rtl="1">
              <a:lnSpc>
                <a:spcPct val="90000"/>
              </a:lnSpc>
              <a:spcBef>
                <a:spcPts val="440"/>
              </a:spcBef>
              <a:spcAft>
                <a:spcPts val="0"/>
              </a:spcAft>
              <a:buClr>
                <a:schemeClr val="dk1"/>
              </a:buClr>
              <a:buSzPts val="2200"/>
              <a:buNone/>
            </a:pPr>
            <a:r>
              <a:rPr lang="iw-IL" sz="2200">
                <a:solidFill>
                  <a:schemeClr val="dk1"/>
                </a:solidFill>
              </a:rPr>
              <a:t>בהתחלה חילקנו בינינו את העבודה על המסכים כך שכל אחד מאיתנו דואג לחלק מהמסכים של האפליקציה בצורה הבאה:</a:t>
            </a:r>
            <a:endParaRPr/>
          </a:p>
          <a:p>
            <a:pPr marL="0" lvl="0" indent="0" algn="r" rtl="1">
              <a:lnSpc>
                <a:spcPct val="90000"/>
              </a:lnSpc>
              <a:spcBef>
                <a:spcPts val="440"/>
              </a:spcBef>
              <a:spcAft>
                <a:spcPts val="0"/>
              </a:spcAft>
              <a:buClr>
                <a:srgbClr val="888888"/>
              </a:buClr>
              <a:buSzPts val="2200"/>
              <a:buNone/>
            </a:pPr>
            <a:endParaRPr sz="2200">
              <a:solidFill>
                <a:schemeClr val="dk1"/>
              </a:solidFill>
            </a:endParaRPr>
          </a:p>
          <a:p>
            <a:pPr marL="0" lvl="0" indent="0" algn="r" rtl="1">
              <a:lnSpc>
                <a:spcPct val="90000"/>
              </a:lnSpc>
              <a:spcBef>
                <a:spcPts val="440"/>
              </a:spcBef>
              <a:spcAft>
                <a:spcPts val="0"/>
              </a:spcAft>
              <a:buClr>
                <a:schemeClr val="dk1"/>
              </a:buClr>
              <a:buSzPts val="2200"/>
              <a:buNone/>
            </a:pPr>
            <a:r>
              <a:rPr lang="iw-IL" sz="2200">
                <a:solidFill>
                  <a:schemeClr val="dk1"/>
                </a:solidFill>
              </a:rPr>
              <a:t>אופק ודניאל: מסך הפתיחה + מסך ההתחברות \ רישום.</a:t>
            </a:r>
            <a:endParaRPr/>
          </a:p>
          <a:p>
            <a:pPr marL="0" lvl="0" indent="0" algn="r" rtl="1">
              <a:lnSpc>
                <a:spcPct val="90000"/>
              </a:lnSpc>
              <a:spcBef>
                <a:spcPts val="440"/>
              </a:spcBef>
              <a:spcAft>
                <a:spcPts val="0"/>
              </a:spcAft>
              <a:buClr>
                <a:schemeClr val="dk1"/>
              </a:buClr>
              <a:buSzPts val="2200"/>
              <a:buNone/>
            </a:pPr>
            <a:r>
              <a:rPr lang="iw-IL" sz="2200">
                <a:solidFill>
                  <a:schemeClr val="dk1"/>
                </a:solidFill>
              </a:rPr>
              <a:t>ירין: מסך ראשי (מסך הרשימות שלי) + מסך פרטי הרשימה.</a:t>
            </a:r>
            <a:endParaRPr/>
          </a:p>
          <a:p>
            <a:pPr marL="0" lvl="0" indent="0" algn="r" rtl="1">
              <a:lnSpc>
                <a:spcPct val="90000"/>
              </a:lnSpc>
              <a:spcBef>
                <a:spcPts val="440"/>
              </a:spcBef>
              <a:spcAft>
                <a:spcPts val="0"/>
              </a:spcAft>
              <a:buClr>
                <a:schemeClr val="dk1"/>
              </a:buClr>
              <a:buSzPts val="2200"/>
              <a:buNone/>
            </a:pPr>
            <a:r>
              <a:rPr lang="iw-IL" sz="2200">
                <a:solidFill>
                  <a:schemeClr val="dk1"/>
                </a:solidFill>
              </a:rPr>
              <a:t>שלומי: מסך הרשימות ששותפו + מסך פרטי הרשימה ששותפה.</a:t>
            </a:r>
            <a:endParaRPr/>
          </a:p>
          <a:p>
            <a:pPr marL="0" lvl="0" indent="0" algn="r" rtl="1">
              <a:lnSpc>
                <a:spcPct val="90000"/>
              </a:lnSpc>
              <a:spcBef>
                <a:spcPts val="440"/>
              </a:spcBef>
              <a:spcAft>
                <a:spcPts val="0"/>
              </a:spcAft>
              <a:buClr>
                <a:schemeClr val="dk1"/>
              </a:buClr>
              <a:buSzPts val="2200"/>
              <a:buNone/>
            </a:pPr>
            <a:r>
              <a:rPr lang="iw-IL" sz="2200">
                <a:solidFill>
                  <a:schemeClr val="dk1"/>
                </a:solidFill>
              </a:rPr>
              <a:t>לאחר שסיימנו את כל המסכים ההתחלתיים הדרושים ישבנו ביחד וחיברנו את כל המסכים כך שיעבדו כאפליקציה שלמה.</a:t>
            </a:r>
            <a:endParaRPr/>
          </a:p>
          <a:p>
            <a:pPr marL="0" lvl="0" indent="0" algn="r" rtl="1">
              <a:lnSpc>
                <a:spcPct val="90000"/>
              </a:lnSpc>
              <a:spcBef>
                <a:spcPts val="440"/>
              </a:spcBef>
              <a:spcAft>
                <a:spcPts val="0"/>
              </a:spcAft>
              <a:buClr>
                <a:srgbClr val="888888"/>
              </a:buClr>
              <a:buSzPts val="2200"/>
              <a:buNone/>
            </a:pPr>
            <a:endParaRPr sz="2200">
              <a:solidFill>
                <a:schemeClr val="dk1"/>
              </a:solidFill>
            </a:endParaRPr>
          </a:p>
          <a:p>
            <a:pPr marL="0" lvl="0" indent="0" algn="r" rtl="1">
              <a:lnSpc>
                <a:spcPct val="90000"/>
              </a:lnSpc>
              <a:spcBef>
                <a:spcPts val="440"/>
              </a:spcBef>
              <a:spcAft>
                <a:spcPts val="0"/>
              </a:spcAft>
              <a:buClr>
                <a:schemeClr val="dk1"/>
              </a:buClr>
              <a:buSzPts val="2200"/>
              <a:buNone/>
            </a:pPr>
            <a:r>
              <a:rPr lang="iw-IL" sz="2200">
                <a:solidFill>
                  <a:schemeClr val="dk1"/>
                </a:solidFill>
              </a:rPr>
              <a:t>לאחר מכן ישבנו והכנו רשימה של כל הדברים שאנו רוצים להוסיף לאפליקציה או לשפר בה על מנת שבכל פעם שמישהו יכול לעשות דבר מהרשימה הוא יידע מה צריך לעשות ולאחר שסיים הוא עדכן את כל שאר חברי הקבוצה ואת הגיטהאב של הפרויקט.</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609600" y="274638"/>
            <a:ext cx="8369905"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עדכונים ב FIREBASEבתהליך השלישי – שמירת רשימה מהרשימות ששותפו</a:t>
            </a:r>
            <a:endParaRPr/>
          </a:p>
        </p:txBody>
      </p:sp>
      <p:sp>
        <p:nvSpPr>
          <p:cNvPr id="308" name="Google Shape;308;p30"/>
          <p:cNvSpPr txBox="1">
            <a:spLocks noGrp="1"/>
          </p:cNvSpPr>
          <p:nvPr>
            <p:ph type="body" idx="1"/>
          </p:nvPr>
        </p:nvSpPr>
        <p:spPr>
          <a:xfrm>
            <a:off x="261257" y="1519920"/>
            <a:ext cx="2733566" cy="630161"/>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Clr>
                <a:schemeClr val="dk1"/>
              </a:buClr>
              <a:buSzPts val="2400"/>
              <a:buNone/>
            </a:pPr>
            <a:r>
              <a:rPr lang="iw-IL" sz="2400" u="sng"/>
              <a:t>לפני שמירת הרשימה</a:t>
            </a:r>
            <a:endParaRPr/>
          </a:p>
        </p:txBody>
      </p:sp>
      <p:sp>
        <p:nvSpPr>
          <p:cNvPr id="309" name="Google Shape;309;p30"/>
          <p:cNvSpPr txBox="1"/>
          <p:nvPr/>
        </p:nvSpPr>
        <p:spPr>
          <a:xfrm>
            <a:off x="4286552" y="3018971"/>
            <a:ext cx="2823028" cy="630161"/>
          </a:xfrm>
          <a:prstGeom prst="rect">
            <a:avLst/>
          </a:prstGeom>
          <a:noFill/>
          <a:ln>
            <a:noFill/>
          </a:ln>
        </p:spPr>
        <p:txBody>
          <a:bodyPr spcFirstLastPara="1" wrap="square" lIns="91425" tIns="45700" rIns="91425" bIns="45700" anchor="t" anchorCtr="0">
            <a:noAutofit/>
          </a:bodyPr>
          <a:lstStyle/>
          <a:p>
            <a:pPr marL="0" marR="0" lvl="0" indent="0" algn="r" rtl="1">
              <a:spcBef>
                <a:spcPts val="0"/>
              </a:spcBef>
              <a:spcAft>
                <a:spcPts val="0"/>
              </a:spcAft>
              <a:buClr>
                <a:schemeClr val="dk1"/>
              </a:buClr>
              <a:buSzPts val="2400"/>
              <a:buFont typeface="Arial"/>
              <a:buNone/>
            </a:pPr>
            <a:r>
              <a:rPr lang="iw-IL" sz="2400" u="sng">
                <a:solidFill>
                  <a:schemeClr val="dk1"/>
                </a:solidFill>
                <a:latin typeface="Calibri"/>
                <a:ea typeface="Calibri"/>
                <a:cs typeface="Calibri"/>
                <a:sym typeface="Calibri"/>
              </a:rPr>
              <a:t>אחרי שמירת הרשימה</a:t>
            </a:r>
            <a:endParaRPr/>
          </a:p>
        </p:txBody>
      </p:sp>
      <p:cxnSp>
        <p:nvCxnSpPr>
          <p:cNvPr id="310" name="Google Shape;310;p30"/>
          <p:cNvCxnSpPr/>
          <p:nvPr/>
        </p:nvCxnSpPr>
        <p:spPr>
          <a:xfrm>
            <a:off x="3512457" y="3807581"/>
            <a:ext cx="4238171" cy="0"/>
          </a:xfrm>
          <a:prstGeom prst="straightConnector1">
            <a:avLst/>
          </a:prstGeom>
          <a:noFill/>
          <a:ln w="38100" cap="flat" cmpd="sng">
            <a:solidFill>
              <a:schemeClr val="dk1"/>
            </a:solidFill>
            <a:prstDash val="solid"/>
            <a:round/>
            <a:headEnd type="none" w="sm" len="sm"/>
            <a:tailEnd type="triangle" w="med" len="med"/>
          </a:ln>
        </p:spPr>
      </p:cxnSp>
      <p:pic>
        <p:nvPicPr>
          <p:cNvPr id="311" name="Google Shape;311;p30"/>
          <p:cNvPicPr preferRelativeResize="0"/>
          <p:nvPr/>
        </p:nvPicPr>
        <p:blipFill rotWithShape="1">
          <a:blip r:embed="rId3">
            <a:alphaModFix/>
          </a:blip>
          <a:srcRect/>
          <a:stretch/>
        </p:blipFill>
        <p:spPr>
          <a:xfrm>
            <a:off x="227390" y="2150080"/>
            <a:ext cx="2694820" cy="4637765"/>
          </a:xfrm>
          <a:prstGeom prst="rect">
            <a:avLst/>
          </a:prstGeom>
          <a:noFill/>
          <a:ln>
            <a:noFill/>
          </a:ln>
        </p:spPr>
      </p:pic>
      <p:pic>
        <p:nvPicPr>
          <p:cNvPr id="312" name="Google Shape;312;p30"/>
          <p:cNvPicPr preferRelativeResize="0"/>
          <p:nvPr/>
        </p:nvPicPr>
        <p:blipFill rotWithShape="1">
          <a:blip r:embed="rId4">
            <a:alphaModFix/>
          </a:blip>
          <a:srcRect/>
          <a:stretch/>
        </p:blipFill>
        <p:spPr>
          <a:xfrm>
            <a:off x="8280400" y="1417638"/>
            <a:ext cx="3684210" cy="53605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1"/>
          <p:cNvSpPr txBox="1">
            <a:spLocks noGrp="1"/>
          </p:cNvSpPr>
          <p:nvPr>
            <p:ph type="title"/>
          </p:nvPr>
        </p:nvSpPr>
        <p:spPr>
          <a:xfrm>
            <a:off x="-138023" y="274638"/>
            <a:ext cx="10696755"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פערים בין התכנון המקורי לבין האפליקציה בפועל</a:t>
            </a:r>
            <a:endParaRPr/>
          </a:p>
        </p:txBody>
      </p:sp>
      <p:sp>
        <p:nvSpPr>
          <p:cNvPr id="318" name="Google Shape;318;p31"/>
          <p:cNvSpPr txBox="1">
            <a:spLocks noGrp="1"/>
          </p:cNvSpPr>
          <p:nvPr>
            <p:ph type="body" idx="1"/>
          </p:nvPr>
        </p:nvSpPr>
        <p:spPr>
          <a:xfrm>
            <a:off x="609600" y="1600201"/>
            <a:ext cx="10972800" cy="5070893"/>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3200"/>
              <a:buChar char="•"/>
            </a:pPr>
            <a:r>
              <a:rPr lang="iw-IL" b="1"/>
              <a:t>תכנון:</a:t>
            </a:r>
            <a:r>
              <a:rPr lang="iw-IL"/>
              <a:t> תכננו שתהיה אפשרות למשתמש להתאים אישית את עיצוב הרשימות.</a:t>
            </a:r>
            <a:endParaRPr/>
          </a:p>
          <a:p>
            <a:pPr marL="342900" lvl="0" indent="-342900" algn="r" rtl="1">
              <a:spcBef>
                <a:spcPts val="640"/>
              </a:spcBef>
              <a:spcAft>
                <a:spcPts val="0"/>
              </a:spcAft>
              <a:buClr>
                <a:schemeClr val="dk1"/>
              </a:buClr>
              <a:buSzPts val="3200"/>
              <a:buChar char="•"/>
            </a:pPr>
            <a:r>
              <a:rPr lang="iw-IL" b="1"/>
              <a:t>בפועל:</a:t>
            </a:r>
            <a:r>
              <a:rPr lang="iw-IL"/>
              <a:t> אפשר לשנות רק את שם הרשימה, אך אין תמיכה מלאה בהתאמה אישית יותר מתקדמת כמו לדוגמה רקע שונה לרשימה.</a:t>
            </a:r>
            <a:endParaRPr/>
          </a:p>
          <a:p>
            <a:pPr marL="342900" lvl="0" indent="-139700" algn="r" rtl="1">
              <a:spcBef>
                <a:spcPts val="640"/>
              </a:spcBef>
              <a:spcAft>
                <a:spcPts val="0"/>
              </a:spcAft>
              <a:buClr>
                <a:schemeClr val="dk1"/>
              </a:buClr>
              <a:buSzPts val="3200"/>
              <a:buNone/>
            </a:pPr>
            <a:endParaRPr/>
          </a:p>
          <a:p>
            <a:pPr marL="342900" lvl="0" indent="-342900" algn="r" rtl="1">
              <a:spcBef>
                <a:spcPts val="640"/>
              </a:spcBef>
              <a:spcAft>
                <a:spcPts val="0"/>
              </a:spcAft>
              <a:buClr>
                <a:schemeClr val="dk1"/>
              </a:buClr>
              <a:buSzPts val="3200"/>
              <a:buChar char="•"/>
            </a:pPr>
            <a:r>
              <a:rPr lang="iw-IL" b="1"/>
              <a:t>תכנון:</a:t>
            </a:r>
            <a:r>
              <a:rPr lang="iw-IL"/>
              <a:t> תכננו שתהיה אפשרות למשתמש לגרור ולהזיז פריטים בתוך הרשימה כדי לשנות סדר עדיפויות.</a:t>
            </a:r>
            <a:endParaRPr/>
          </a:p>
          <a:p>
            <a:pPr marL="342900" lvl="0" indent="-342900" algn="r" rtl="1">
              <a:spcBef>
                <a:spcPts val="640"/>
              </a:spcBef>
              <a:spcAft>
                <a:spcPts val="0"/>
              </a:spcAft>
              <a:buClr>
                <a:schemeClr val="dk1"/>
              </a:buClr>
              <a:buSzPts val="3200"/>
              <a:buChar char="•"/>
            </a:pPr>
            <a:r>
              <a:rPr lang="iw-IL" b="1"/>
              <a:t>בפועל:</a:t>
            </a:r>
            <a:r>
              <a:rPr lang="iw-IL"/>
              <a:t> ניתן רק לסמן פריטים כ"הושלמו", אך אין פונקציה לגרירה ושינוי סדר ידני.</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609600" y="0"/>
            <a:ext cx="10972800" cy="731836"/>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סוגיות / לבטים בהם נתקלנו בפועל</a:t>
            </a:r>
            <a:endParaRPr/>
          </a:p>
        </p:txBody>
      </p:sp>
      <p:sp>
        <p:nvSpPr>
          <p:cNvPr id="324" name="Google Shape;324;p32"/>
          <p:cNvSpPr txBox="1">
            <a:spLocks noGrp="1"/>
          </p:cNvSpPr>
          <p:nvPr>
            <p:ph type="body" idx="1"/>
          </p:nvPr>
        </p:nvSpPr>
        <p:spPr>
          <a:xfrm>
            <a:off x="609600" y="1121434"/>
            <a:ext cx="10972800" cy="5681932"/>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2000"/>
              <a:buChar char="•"/>
            </a:pPr>
            <a:r>
              <a:rPr lang="iw-IL" sz="2000" b="1" u="sng">
                <a:latin typeface="Arial"/>
                <a:ea typeface="Arial"/>
                <a:cs typeface="Arial"/>
                <a:sym typeface="Arial"/>
              </a:rPr>
              <a:t>בחירת ארכיטקטורת הפיתוח – החלטנו על MVVM</a:t>
            </a:r>
            <a:br>
              <a:rPr lang="iw-IL" sz="2000" u="sng">
                <a:latin typeface="Arial"/>
                <a:ea typeface="Arial"/>
                <a:cs typeface="Arial"/>
                <a:sym typeface="Arial"/>
              </a:rPr>
            </a:br>
            <a:r>
              <a:rPr lang="iw-IL" sz="2000">
                <a:latin typeface="Arial"/>
                <a:ea typeface="Arial"/>
                <a:cs typeface="Arial"/>
                <a:sym typeface="Arial"/>
              </a:rPr>
              <a:t>אחד הלבטים המרכזיים היה בחירת ארכיטקטורת הפיתוח. שקלנו בין  MVC, MVP ו- MVVM ולבסוף בחרנו ב-MVVM (Model-View-ViewModel).</a:t>
            </a:r>
            <a:endParaRPr/>
          </a:p>
          <a:p>
            <a:pPr marL="342900" lvl="0" indent="-342900" algn="r" rtl="1">
              <a:spcBef>
                <a:spcPts val="400"/>
              </a:spcBef>
              <a:spcAft>
                <a:spcPts val="0"/>
              </a:spcAft>
              <a:buClr>
                <a:schemeClr val="dk1"/>
              </a:buClr>
              <a:buSzPts val="2000"/>
              <a:buChar char="•"/>
            </a:pPr>
            <a:r>
              <a:rPr lang="iw-IL" sz="2000" b="1">
                <a:latin typeface="Arial"/>
                <a:ea typeface="Arial"/>
                <a:cs typeface="Arial"/>
                <a:sym typeface="Arial"/>
              </a:rPr>
              <a:t>הסיבות לבחירה ב-MVVM:</a:t>
            </a:r>
            <a:br>
              <a:rPr lang="iw-IL" sz="2000" b="1">
                <a:latin typeface="Arial"/>
                <a:ea typeface="Arial"/>
                <a:cs typeface="Arial"/>
                <a:sym typeface="Arial"/>
              </a:rPr>
            </a:br>
            <a:r>
              <a:rPr lang="iw-IL" sz="2000" b="1">
                <a:latin typeface="Arial"/>
                <a:ea typeface="Arial"/>
                <a:cs typeface="Arial"/>
                <a:sym typeface="Arial"/>
              </a:rPr>
              <a:t>הפרדה ברורה בין הלוגיקה לממשק המשתמש </a:t>
            </a:r>
            <a:r>
              <a:rPr lang="iw-IL" sz="2000">
                <a:latin typeface="Arial"/>
                <a:ea typeface="Arial"/>
                <a:cs typeface="Arial"/>
                <a:sym typeface="Arial"/>
              </a:rPr>
              <a:t>- מאפשר תחזוקה נוחה יותר של הקוד.</a:t>
            </a:r>
            <a:br>
              <a:rPr lang="iw-IL" sz="2000">
                <a:latin typeface="Arial"/>
                <a:ea typeface="Arial"/>
                <a:cs typeface="Arial"/>
                <a:sym typeface="Arial"/>
              </a:rPr>
            </a:br>
            <a:r>
              <a:rPr lang="iw-IL" sz="2000" b="1">
                <a:latin typeface="Arial"/>
                <a:ea typeface="Arial"/>
                <a:cs typeface="Arial"/>
                <a:sym typeface="Arial"/>
              </a:rPr>
              <a:t>תמיכה טובה ב-Binding  - </a:t>
            </a:r>
            <a:r>
              <a:rPr lang="iw-IL" sz="2000">
                <a:latin typeface="Arial"/>
                <a:ea typeface="Arial"/>
                <a:cs typeface="Arial"/>
                <a:sym typeface="Arial"/>
              </a:rPr>
              <a:t>מתאים במיוחד לפיתוח ב-Android  עם LiveData  ו-ViewModel .</a:t>
            </a:r>
            <a:br>
              <a:rPr lang="iw-IL" sz="2000">
                <a:latin typeface="Arial"/>
                <a:ea typeface="Arial"/>
                <a:cs typeface="Arial"/>
                <a:sym typeface="Arial"/>
              </a:rPr>
            </a:br>
            <a:r>
              <a:rPr lang="iw-IL" sz="2000" b="1">
                <a:latin typeface="Arial"/>
                <a:ea typeface="Arial"/>
                <a:cs typeface="Arial"/>
                <a:sym typeface="Arial"/>
              </a:rPr>
              <a:t>הפחתת תלות ישירה בין רכיבי ה- UI למודל הנתונים - </a:t>
            </a:r>
            <a:r>
              <a:rPr lang="iw-IL" sz="2000">
                <a:latin typeface="Arial"/>
                <a:ea typeface="Arial"/>
                <a:cs typeface="Arial"/>
                <a:sym typeface="Arial"/>
              </a:rPr>
              <a:t>משפר את מודולריות הקוד.</a:t>
            </a:r>
            <a:endParaRPr/>
          </a:p>
          <a:p>
            <a:pPr marL="342900" lvl="0" indent="-215900" algn="r" rtl="1">
              <a:spcBef>
                <a:spcPts val="400"/>
              </a:spcBef>
              <a:spcAft>
                <a:spcPts val="0"/>
              </a:spcAft>
              <a:buClr>
                <a:schemeClr val="dk1"/>
              </a:buClr>
              <a:buSzPts val="2000"/>
              <a:buNone/>
            </a:pPr>
            <a:endParaRPr sz="2000">
              <a:latin typeface="Arial"/>
              <a:ea typeface="Arial"/>
              <a:cs typeface="Arial"/>
              <a:sym typeface="Arial"/>
            </a:endParaRPr>
          </a:p>
          <a:p>
            <a:pPr marL="342900" lvl="0" indent="-342900" algn="r" rtl="1">
              <a:spcBef>
                <a:spcPts val="400"/>
              </a:spcBef>
              <a:spcAft>
                <a:spcPts val="0"/>
              </a:spcAft>
              <a:buClr>
                <a:schemeClr val="dk1"/>
              </a:buClr>
              <a:buSzPts val="2000"/>
              <a:buChar char="•"/>
            </a:pPr>
            <a:r>
              <a:rPr lang="iw-IL" sz="2000">
                <a:latin typeface="Arial"/>
                <a:ea typeface="Arial"/>
                <a:cs typeface="Arial"/>
                <a:sym typeface="Arial"/>
              </a:rPr>
              <a:t> </a:t>
            </a:r>
            <a:r>
              <a:rPr lang="iw-IL" sz="2000" b="1" u="sng">
                <a:latin typeface="Arial"/>
                <a:ea typeface="Arial"/>
                <a:cs typeface="Arial"/>
                <a:sym typeface="Arial"/>
              </a:rPr>
              <a:t>לבטים בבחירת טכנולוגיות צד-שרת</a:t>
            </a:r>
            <a:endParaRPr/>
          </a:p>
          <a:p>
            <a:pPr marL="342900" lvl="0" indent="-342900" algn="r" rtl="1">
              <a:spcBef>
                <a:spcPts val="400"/>
              </a:spcBef>
              <a:spcAft>
                <a:spcPts val="0"/>
              </a:spcAft>
              <a:buClr>
                <a:schemeClr val="dk1"/>
              </a:buClr>
              <a:buSzPts val="2000"/>
              <a:buChar char="•"/>
            </a:pPr>
            <a:r>
              <a:rPr lang="iw-IL" sz="2000">
                <a:latin typeface="Arial"/>
                <a:ea typeface="Arial"/>
                <a:cs typeface="Arial"/>
                <a:sym typeface="Arial"/>
              </a:rPr>
              <a:t>הייתה לנו התלבטות באיזה מסד נתונים נשתמש באפליקציה</a:t>
            </a:r>
            <a:br>
              <a:rPr lang="iw-IL" sz="2000">
                <a:latin typeface="Arial"/>
                <a:ea typeface="Arial"/>
                <a:cs typeface="Arial"/>
                <a:sym typeface="Arial"/>
              </a:rPr>
            </a:br>
            <a:r>
              <a:rPr lang="iw-IL" sz="2000">
                <a:latin typeface="Arial"/>
                <a:ea typeface="Arial"/>
                <a:cs typeface="Arial"/>
                <a:sym typeface="Arial"/>
              </a:rPr>
              <a:t>החלטה סופית: בחרנו להשתמש ב-Firebase  לסנכרון נתונים בענן.</a:t>
            </a:r>
            <a:endParaRPr sz="2000">
              <a:latin typeface="Arial"/>
              <a:ea typeface="Arial"/>
              <a:cs typeface="Arial"/>
              <a:sym typeface="Arial"/>
            </a:endParaRPr>
          </a:p>
          <a:p>
            <a:pPr marL="342900" lvl="0" indent="-342900" algn="r" rtl="1">
              <a:spcBef>
                <a:spcPts val="400"/>
              </a:spcBef>
              <a:spcAft>
                <a:spcPts val="0"/>
              </a:spcAft>
              <a:buClr>
                <a:schemeClr val="dk1"/>
              </a:buClr>
              <a:buSzPts val="2000"/>
              <a:buChar char="•"/>
            </a:pPr>
            <a:r>
              <a:rPr lang="iw-IL" sz="2000" b="1"/>
              <a:t>הסיבות המרכזיות לבחירה ב- Firebase Realtime Database</a:t>
            </a:r>
            <a:endParaRPr/>
          </a:p>
          <a:p>
            <a:pPr marL="342900" lvl="0" indent="-342900" algn="r" rtl="1">
              <a:spcBef>
                <a:spcPts val="400"/>
              </a:spcBef>
              <a:spcAft>
                <a:spcPts val="0"/>
              </a:spcAft>
              <a:buClr>
                <a:schemeClr val="dk1"/>
              </a:buClr>
              <a:buSzPts val="2000"/>
              <a:buChar char="•"/>
            </a:pPr>
            <a:r>
              <a:rPr lang="iw-IL" sz="2000" b="1"/>
              <a:t>סנכרון נתונים בזמן אמת</a:t>
            </a:r>
            <a:r>
              <a:rPr lang="iw-IL" sz="2000"/>
              <a:t> –  Firebase מאפשר עדכון מיידי של נתונים בין משתמשים שונים, מה שמתאים במיוחד לניהול רשימות משותפות.</a:t>
            </a:r>
            <a:endParaRPr/>
          </a:p>
          <a:p>
            <a:pPr marL="342900" lvl="0" indent="-342900" algn="r" rtl="1">
              <a:spcBef>
                <a:spcPts val="400"/>
              </a:spcBef>
              <a:spcAft>
                <a:spcPts val="0"/>
              </a:spcAft>
              <a:buClr>
                <a:schemeClr val="dk1"/>
              </a:buClr>
              <a:buSzPts val="2000"/>
              <a:buChar char="•"/>
            </a:pPr>
            <a:r>
              <a:rPr lang="iw-IL" sz="2000" b="1"/>
              <a:t>מדרגיות גבוהה (Scalability)</a:t>
            </a:r>
            <a:r>
              <a:rPr lang="iw-IL" sz="2000"/>
              <a:t>  - Firebase  מאפשר תמיכה במספר רב של משתמשים בו-זמנית ללא צורך בניהול שרתים נוספים.</a:t>
            </a:r>
            <a:endParaRPr sz="3600">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txBox="1">
            <a:spLocks noGrp="1"/>
          </p:cNvSpPr>
          <p:nvPr>
            <p:ph type="title"/>
          </p:nvPr>
        </p:nvSpPr>
        <p:spPr>
          <a:xfrm>
            <a:off x="609600" y="48883"/>
            <a:ext cx="10972800" cy="1009291"/>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רעיונות לעתיד</a:t>
            </a:r>
            <a:endParaRPr/>
          </a:p>
        </p:txBody>
      </p:sp>
      <p:sp>
        <p:nvSpPr>
          <p:cNvPr id="330" name="Google Shape;330;p33"/>
          <p:cNvSpPr txBox="1">
            <a:spLocks noGrp="1"/>
          </p:cNvSpPr>
          <p:nvPr>
            <p:ph type="body" idx="1"/>
          </p:nvPr>
        </p:nvSpPr>
        <p:spPr>
          <a:xfrm>
            <a:off x="609600" y="1167442"/>
            <a:ext cx="10972800" cy="5641675"/>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3200"/>
              <a:buChar char="•"/>
            </a:pPr>
            <a:r>
              <a:rPr lang="iw-IL" b="1"/>
              <a:t>תזכורות מותאמות אישית</a:t>
            </a:r>
            <a:r>
              <a:rPr lang="iw-IL"/>
              <a:t> – המשתמש יוכל לקבוע תאריך ושעה ספציפיים שבהם הוא יקבל תזכורת בקשר לרשימה שהוא צריך לבצע.</a:t>
            </a:r>
            <a:endParaRPr/>
          </a:p>
          <a:p>
            <a:pPr marL="0" lvl="0" indent="0" algn="r" rtl="1">
              <a:spcBef>
                <a:spcPts val="640"/>
              </a:spcBef>
              <a:spcAft>
                <a:spcPts val="0"/>
              </a:spcAft>
              <a:buClr>
                <a:schemeClr val="dk1"/>
              </a:buClr>
              <a:buSzPts val="3200"/>
              <a:buNone/>
            </a:pPr>
            <a:endParaRPr/>
          </a:p>
          <a:p>
            <a:pPr marL="342900" lvl="0" indent="-342900" algn="r" rtl="1">
              <a:spcBef>
                <a:spcPts val="640"/>
              </a:spcBef>
              <a:spcAft>
                <a:spcPts val="0"/>
              </a:spcAft>
              <a:buClr>
                <a:schemeClr val="dk1"/>
              </a:buClr>
              <a:buSzPts val="3200"/>
              <a:buChar char="•"/>
            </a:pPr>
            <a:r>
              <a:rPr lang="iw-IL" b="1"/>
              <a:t>פרסומות מותאמות אישית</a:t>
            </a:r>
            <a:r>
              <a:rPr lang="iw-IL"/>
              <a:t> – שילוב פרסומות ממוקדות למוצרים רלוונטיים (למשל, למשתמש שמכין רשימת טיול יוצגו פרסומות לציוד קמפינג).</a:t>
            </a:r>
            <a:endParaRPr/>
          </a:p>
          <a:p>
            <a:pPr marL="0" lvl="0" indent="0" algn="r" rtl="1">
              <a:spcBef>
                <a:spcPts val="640"/>
              </a:spcBef>
              <a:spcAft>
                <a:spcPts val="0"/>
              </a:spcAft>
              <a:buClr>
                <a:schemeClr val="dk1"/>
              </a:buClr>
              <a:buSzPts val="3200"/>
              <a:buNone/>
            </a:pPr>
            <a:endParaRPr/>
          </a:p>
          <a:p>
            <a:pPr marL="342900" lvl="0" indent="-342900" algn="r" rtl="1">
              <a:spcBef>
                <a:spcPts val="640"/>
              </a:spcBef>
              <a:spcAft>
                <a:spcPts val="0"/>
              </a:spcAft>
              <a:buClr>
                <a:schemeClr val="dk1"/>
              </a:buClr>
              <a:buSzPts val="3200"/>
              <a:buChar char="•"/>
            </a:pPr>
            <a:r>
              <a:rPr lang="iw-IL" b="1"/>
              <a:t>מנוי ללא פרסומות</a:t>
            </a:r>
            <a:r>
              <a:rPr lang="iw-IL"/>
              <a:t> – אפשרות לשלם עבור הסרת פרסומות ושיפור חוויית השימוש ובכך נוכל להגדיל את ההכנסה שלנו מהאפליקציה.</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תיעודי הפעולות שבוצעו בגיטהאב </a:t>
            </a:r>
            <a:endParaRPr/>
          </a:p>
        </p:txBody>
      </p:sp>
      <p:pic>
        <p:nvPicPr>
          <p:cNvPr id="103" name="Google Shape;103;p4" descr="A screen shot of a computer&#10;&#10;AI-generated content may be incorrect."/>
          <p:cNvPicPr preferRelativeResize="0"/>
          <p:nvPr/>
        </p:nvPicPr>
        <p:blipFill rotWithShape="1">
          <a:blip r:embed="rId3">
            <a:alphaModFix/>
          </a:blip>
          <a:srcRect l="37627" t="1485" r="36869" b="5872"/>
          <a:stretch/>
        </p:blipFill>
        <p:spPr>
          <a:xfrm>
            <a:off x="203200" y="1210728"/>
            <a:ext cx="2763520" cy="5646329"/>
          </a:xfrm>
          <a:prstGeom prst="rect">
            <a:avLst/>
          </a:prstGeom>
          <a:noFill/>
          <a:ln>
            <a:noFill/>
          </a:ln>
        </p:spPr>
      </p:pic>
      <p:pic>
        <p:nvPicPr>
          <p:cNvPr id="104" name="Google Shape;104;p4" descr="A screen shot of a computer&#10;&#10;AI-generated content may be incorrect."/>
          <p:cNvPicPr preferRelativeResize="0"/>
          <p:nvPr/>
        </p:nvPicPr>
        <p:blipFill rotWithShape="1">
          <a:blip r:embed="rId4">
            <a:alphaModFix/>
          </a:blip>
          <a:srcRect l="37437" t="4422" r="37896" b="3281"/>
          <a:stretch/>
        </p:blipFill>
        <p:spPr>
          <a:xfrm>
            <a:off x="4754880" y="1211668"/>
            <a:ext cx="2682240" cy="5645389"/>
          </a:xfrm>
          <a:prstGeom prst="rect">
            <a:avLst/>
          </a:prstGeom>
          <a:noFill/>
          <a:ln>
            <a:noFill/>
          </a:ln>
        </p:spPr>
      </p:pic>
      <p:pic>
        <p:nvPicPr>
          <p:cNvPr id="105" name="Google Shape;105;p4" descr="A screenshot of a computer"/>
          <p:cNvPicPr preferRelativeResize="0"/>
          <p:nvPr/>
        </p:nvPicPr>
        <p:blipFill rotWithShape="1">
          <a:blip r:embed="rId5">
            <a:alphaModFix/>
          </a:blip>
          <a:srcRect l="37706" t="4220" r="37211" b="13462"/>
          <a:stretch/>
        </p:blipFill>
        <p:spPr>
          <a:xfrm>
            <a:off x="8778240" y="1211669"/>
            <a:ext cx="3058160" cy="56453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שפת הפיתוח ובסיס הנתונים</a:t>
            </a:r>
            <a:endParaRPr/>
          </a:p>
        </p:txBody>
      </p:sp>
      <p:sp>
        <p:nvSpPr>
          <p:cNvPr id="111" name="Google Shape;111;p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Clr>
                <a:schemeClr val="dk1"/>
              </a:buClr>
              <a:buSzPts val="3200"/>
              <a:buNone/>
            </a:pPr>
            <a:r>
              <a:rPr lang="iw-IL"/>
              <a:t>כתבנו את הפרויקט בשפת JAVA בעזרת אנדרואיד סטודיו.</a:t>
            </a:r>
            <a:endParaRPr/>
          </a:p>
          <a:p>
            <a:pPr marL="0" lvl="0" indent="0" algn="r" rtl="1">
              <a:spcBef>
                <a:spcPts val="640"/>
              </a:spcBef>
              <a:spcAft>
                <a:spcPts val="0"/>
              </a:spcAft>
              <a:buClr>
                <a:schemeClr val="dk1"/>
              </a:buClr>
              <a:buSzPts val="3200"/>
              <a:buNone/>
            </a:pPr>
            <a:endParaRPr/>
          </a:p>
          <a:p>
            <a:pPr marL="0" lvl="0" indent="0" algn="r" rtl="1">
              <a:spcBef>
                <a:spcPts val="640"/>
              </a:spcBef>
              <a:spcAft>
                <a:spcPts val="0"/>
              </a:spcAft>
              <a:buClr>
                <a:schemeClr val="dk1"/>
              </a:buClr>
              <a:buSzPts val="3200"/>
              <a:buNone/>
            </a:pPr>
            <a:endParaRPr/>
          </a:p>
          <a:p>
            <a:pPr marL="0" lvl="0" indent="0" algn="r" rtl="1">
              <a:spcBef>
                <a:spcPts val="640"/>
              </a:spcBef>
              <a:spcAft>
                <a:spcPts val="0"/>
              </a:spcAft>
              <a:buClr>
                <a:schemeClr val="dk1"/>
              </a:buClr>
              <a:buSzPts val="3200"/>
              <a:buNone/>
            </a:pPr>
            <a:r>
              <a:rPr lang="iw-IL"/>
              <a:t>בסיס הנתונים שבו השתמשנו הוא - Firebase – RealTime DataBase.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6"/>
          <p:cNvSpPr txBox="1">
            <a:spLocks noGrp="1"/>
          </p:cNvSpPr>
          <p:nvPr>
            <p:ph type="title"/>
          </p:nvPr>
        </p:nvSpPr>
        <p:spPr>
          <a:xfrm>
            <a:off x="609600" y="0"/>
            <a:ext cx="11461630" cy="494581"/>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תיאור המערכת והצורך בה</a:t>
            </a:r>
            <a:endParaRPr/>
          </a:p>
        </p:txBody>
      </p:sp>
      <p:sp>
        <p:nvSpPr>
          <p:cNvPr id="117" name="Google Shape;117;p6"/>
          <p:cNvSpPr txBox="1">
            <a:spLocks noGrp="1"/>
          </p:cNvSpPr>
          <p:nvPr>
            <p:ph type="body" idx="1"/>
          </p:nvPr>
        </p:nvSpPr>
        <p:spPr>
          <a:xfrm>
            <a:off x="0" y="655609"/>
            <a:ext cx="11743426" cy="6202391"/>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Clr>
                <a:schemeClr val="dk1"/>
              </a:buClr>
              <a:buSzPts val="2000"/>
              <a:buNone/>
            </a:pPr>
            <a:r>
              <a:rPr lang="iw-IL" sz="2000" b="1"/>
              <a:t>                         </a:t>
            </a:r>
            <a:endParaRPr sz="2000" b="1" u="sng"/>
          </a:p>
          <a:p>
            <a:pPr marL="342900" lvl="0" indent="-342900" algn="r" rtl="1">
              <a:spcBef>
                <a:spcPts val="400"/>
              </a:spcBef>
              <a:spcAft>
                <a:spcPts val="0"/>
              </a:spcAft>
              <a:buClr>
                <a:schemeClr val="dk1"/>
              </a:buClr>
              <a:buSzPts val="2000"/>
              <a:buChar char="•"/>
            </a:pPr>
            <a:r>
              <a:rPr lang="iw-IL" sz="2000" b="1" u="sng"/>
              <a:t>מטרות</a:t>
            </a:r>
            <a:r>
              <a:rPr lang="iw-IL" sz="2000" b="1"/>
              <a:t> - </a:t>
            </a:r>
            <a:r>
              <a:rPr lang="iw-IL" sz="2000"/>
              <a:t>פיתוח אפליקציה שתאפשר למשתמשים לנהל רשימות מותאמות אישית עם התראות על מנת להקל על חיי היום יום של המשתמשים.</a:t>
            </a:r>
            <a:endParaRPr/>
          </a:p>
          <a:p>
            <a:pPr marL="0" lvl="0" indent="0" algn="r" rtl="1">
              <a:spcBef>
                <a:spcPts val="400"/>
              </a:spcBef>
              <a:spcAft>
                <a:spcPts val="0"/>
              </a:spcAft>
              <a:buClr>
                <a:schemeClr val="dk1"/>
              </a:buClr>
              <a:buSzPts val="2000"/>
              <a:buNone/>
            </a:pPr>
            <a:r>
              <a:rPr lang="iw-IL" sz="2000" b="1" u="sng"/>
              <a:t>מרחב הבעיה</a:t>
            </a:r>
            <a:endParaRPr/>
          </a:p>
          <a:p>
            <a:pPr marL="342900" lvl="0" indent="-342900" algn="r" rtl="1">
              <a:spcBef>
                <a:spcPts val="400"/>
              </a:spcBef>
              <a:spcAft>
                <a:spcPts val="0"/>
              </a:spcAft>
              <a:buClr>
                <a:schemeClr val="dk1"/>
              </a:buClr>
              <a:buSzPts val="2000"/>
              <a:buChar char="•"/>
            </a:pPr>
            <a:r>
              <a:rPr lang="iw-IL" sz="2000"/>
              <a:t>אנשים שוכחים חפצים חשובים, מה שגורם לעיכובים ואי-נוחות.</a:t>
            </a:r>
            <a:endParaRPr/>
          </a:p>
          <a:p>
            <a:pPr marL="0" lvl="0" indent="0" algn="r" rtl="1">
              <a:spcBef>
                <a:spcPts val="400"/>
              </a:spcBef>
              <a:spcAft>
                <a:spcPts val="0"/>
              </a:spcAft>
              <a:buClr>
                <a:schemeClr val="dk1"/>
              </a:buClr>
              <a:buSzPts val="2000"/>
              <a:buNone/>
            </a:pPr>
            <a:r>
              <a:rPr lang="iw-IL" sz="2000" b="1" u="sng"/>
              <a:t>המצב כיום</a:t>
            </a:r>
            <a:endParaRPr/>
          </a:p>
          <a:p>
            <a:pPr marL="342900" lvl="0" indent="-342900" algn="r" rtl="1">
              <a:spcBef>
                <a:spcPts val="400"/>
              </a:spcBef>
              <a:spcAft>
                <a:spcPts val="0"/>
              </a:spcAft>
              <a:buClr>
                <a:schemeClr val="dk1"/>
              </a:buClr>
              <a:buSzPts val="2000"/>
              <a:buChar char="•"/>
            </a:pPr>
            <a:r>
              <a:rPr lang="iw-IL" sz="2000"/>
              <a:t>משתמשים מסתמכים על רשימות ידניות ללא התראות.</a:t>
            </a:r>
            <a:endParaRPr/>
          </a:p>
          <a:p>
            <a:pPr marL="0" lvl="0" indent="0" algn="r" rtl="1">
              <a:spcBef>
                <a:spcPts val="400"/>
              </a:spcBef>
              <a:spcAft>
                <a:spcPts val="0"/>
              </a:spcAft>
              <a:buClr>
                <a:schemeClr val="dk1"/>
              </a:buClr>
              <a:buSzPts val="2000"/>
              <a:buNone/>
            </a:pPr>
            <a:r>
              <a:rPr lang="iw-IL" sz="2000" b="1" u="sng"/>
              <a:t>הצורך בפתרון</a:t>
            </a:r>
            <a:endParaRPr/>
          </a:p>
          <a:p>
            <a:pPr marL="342900" lvl="0" indent="-342900" algn="r" rtl="1">
              <a:spcBef>
                <a:spcPts val="400"/>
              </a:spcBef>
              <a:spcAft>
                <a:spcPts val="0"/>
              </a:spcAft>
              <a:buClr>
                <a:schemeClr val="dk1"/>
              </a:buClr>
              <a:buSzPts val="2000"/>
              <a:buChar char="•"/>
            </a:pPr>
            <a:r>
              <a:rPr lang="iw-IL" sz="2000"/>
              <a:t>מערכת חכמה שתתריע על חפצים חסרים ואפשרות ליצור רשימות מותאמות באופן אישי ובנוסף אפשרות של שיתוף רשימות.</a:t>
            </a:r>
            <a:endParaRPr/>
          </a:p>
          <a:p>
            <a:pPr marL="0" lvl="0" indent="0" algn="r" rtl="1">
              <a:spcBef>
                <a:spcPts val="400"/>
              </a:spcBef>
              <a:spcAft>
                <a:spcPts val="0"/>
              </a:spcAft>
              <a:buClr>
                <a:schemeClr val="dk1"/>
              </a:buClr>
              <a:buSzPts val="2000"/>
              <a:buNone/>
            </a:pPr>
            <a:r>
              <a:rPr lang="iw-IL" sz="2000" b="1" u="sng"/>
              <a:t>מערכות דומות – ומה חסר בהן?</a:t>
            </a:r>
            <a:endParaRPr/>
          </a:p>
          <a:p>
            <a:pPr marL="342900" lvl="0" indent="-342900" algn="r" rtl="1">
              <a:spcBef>
                <a:spcPts val="400"/>
              </a:spcBef>
              <a:spcAft>
                <a:spcPts val="0"/>
              </a:spcAft>
              <a:buClr>
                <a:schemeClr val="dk1"/>
              </a:buClr>
              <a:buSzPts val="2000"/>
              <a:buChar char="•"/>
            </a:pPr>
            <a:r>
              <a:rPr lang="iw-IL" sz="2000"/>
              <a:t> Google Keep אין התראות.</a:t>
            </a:r>
            <a:br>
              <a:rPr lang="iw-IL" sz="2000"/>
            </a:br>
            <a:r>
              <a:rPr lang="iw-IL" sz="2000"/>
              <a:t> Microsoft To Do לא מותאם לחפצים ואירועים.</a:t>
            </a:r>
            <a:br>
              <a:rPr lang="iw-IL" sz="2000"/>
            </a:br>
            <a:r>
              <a:rPr lang="iw-IL" sz="2000" b="1" u="sng"/>
              <a:t>תרומת המערכת לשיפור המצב</a:t>
            </a:r>
            <a:endParaRPr/>
          </a:p>
          <a:p>
            <a:pPr marL="342900" lvl="0" indent="-342900" algn="r" rtl="1">
              <a:spcBef>
                <a:spcPts val="400"/>
              </a:spcBef>
              <a:spcAft>
                <a:spcPts val="0"/>
              </a:spcAft>
              <a:buClr>
                <a:schemeClr val="dk1"/>
              </a:buClr>
              <a:buSzPts val="2000"/>
              <a:buChar char="•"/>
            </a:pPr>
            <a:r>
              <a:rPr lang="iw-IL" sz="2000"/>
              <a:t>התראות בזמן אמת למניעת שכחה.</a:t>
            </a:r>
            <a:br>
              <a:rPr lang="iw-IL" sz="2000"/>
            </a:br>
            <a:r>
              <a:rPr lang="iw-IL" sz="2000"/>
              <a:t>יצירת רשימות בהתאמה אישית.</a:t>
            </a:r>
            <a:br>
              <a:rPr lang="iw-IL" sz="2000"/>
            </a:br>
            <a:r>
              <a:rPr lang="iw-IL" sz="2000"/>
              <a:t>שיתוף קל ומהיר של רשימות עם אחרים.</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דרישות מרכזיות של המערכת</a:t>
            </a:r>
            <a:endParaRPr/>
          </a:p>
        </p:txBody>
      </p:sp>
      <p:sp>
        <p:nvSpPr>
          <p:cNvPr id="123" name="Google Shape;123;p7"/>
          <p:cNvSpPr txBox="1">
            <a:spLocks noGrp="1"/>
          </p:cNvSpPr>
          <p:nvPr>
            <p:ph type="body" idx="1"/>
          </p:nvPr>
        </p:nvSpPr>
        <p:spPr>
          <a:xfrm>
            <a:off x="609600" y="1288211"/>
            <a:ext cx="10972800" cy="5474898"/>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2000"/>
              <a:buChar char="•"/>
            </a:pPr>
            <a:r>
              <a:rPr lang="iw-IL" sz="2000" b="1">
                <a:latin typeface="Arial"/>
                <a:ea typeface="Arial"/>
                <a:cs typeface="Arial"/>
                <a:sym typeface="Arial"/>
              </a:rPr>
              <a:t>דרישות פונקציונאליות</a:t>
            </a:r>
            <a:endParaRPr/>
          </a:p>
          <a:p>
            <a:pPr marL="342900" lvl="0" indent="-342900" algn="r" rtl="1">
              <a:spcBef>
                <a:spcPts val="400"/>
              </a:spcBef>
              <a:spcAft>
                <a:spcPts val="0"/>
              </a:spcAft>
              <a:buClr>
                <a:schemeClr val="dk1"/>
              </a:buClr>
              <a:buSzPts val="2000"/>
              <a:buChar char="•"/>
            </a:pPr>
            <a:r>
              <a:rPr lang="iw-IL" sz="2000">
                <a:latin typeface="Arial"/>
                <a:ea typeface="Arial"/>
                <a:cs typeface="Arial"/>
                <a:sym typeface="Arial"/>
              </a:rPr>
              <a:t>יצירת, עריכת ומחיקת רשימות.</a:t>
            </a:r>
            <a:br>
              <a:rPr lang="iw-IL" sz="2000">
                <a:latin typeface="Arial"/>
                <a:ea typeface="Arial"/>
                <a:cs typeface="Arial"/>
                <a:sym typeface="Arial"/>
              </a:rPr>
            </a:br>
            <a:r>
              <a:rPr lang="iw-IL" sz="2000">
                <a:latin typeface="Arial"/>
                <a:ea typeface="Arial"/>
                <a:cs typeface="Arial"/>
                <a:sym typeface="Arial"/>
              </a:rPr>
              <a:t>קבלת התראות על פריטים חסרים.</a:t>
            </a:r>
            <a:br>
              <a:rPr lang="iw-IL" sz="2000">
                <a:latin typeface="Arial"/>
                <a:ea typeface="Arial"/>
                <a:cs typeface="Arial"/>
                <a:sym typeface="Arial"/>
              </a:rPr>
            </a:br>
            <a:r>
              <a:rPr lang="iw-IL" sz="2000">
                <a:latin typeface="Arial"/>
                <a:ea typeface="Arial"/>
                <a:cs typeface="Arial"/>
                <a:sym typeface="Arial"/>
              </a:rPr>
              <a:t>סינון רשימות לפי קטגוריות.</a:t>
            </a:r>
            <a:br>
              <a:rPr lang="iw-IL" sz="2000">
                <a:latin typeface="Arial"/>
                <a:ea typeface="Arial"/>
                <a:cs typeface="Arial"/>
                <a:sym typeface="Arial"/>
              </a:rPr>
            </a:br>
            <a:r>
              <a:rPr lang="iw-IL" sz="2000">
                <a:latin typeface="Arial"/>
                <a:ea typeface="Arial"/>
                <a:cs typeface="Arial"/>
                <a:sym typeface="Arial"/>
              </a:rPr>
              <a:t>שיתוף רשימות עם משתמשים אחרים.</a:t>
            </a:r>
            <a:br>
              <a:rPr lang="iw-IL" sz="2000">
                <a:latin typeface="Arial"/>
                <a:ea typeface="Arial"/>
                <a:cs typeface="Arial"/>
                <a:sym typeface="Arial"/>
              </a:rPr>
            </a:br>
            <a:r>
              <a:rPr lang="iw-IL" sz="2000">
                <a:latin typeface="Arial"/>
                <a:ea typeface="Arial"/>
                <a:cs typeface="Arial"/>
                <a:sym typeface="Arial"/>
              </a:rPr>
              <a:t>ניהול חשבון משתמש (הרשמה, התחברות, התנתקות).</a:t>
            </a:r>
            <a:endParaRPr/>
          </a:p>
          <a:p>
            <a:pPr marL="0" lvl="0" indent="0" algn="r" rtl="1">
              <a:spcBef>
                <a:spcPts val="400"/>
              </a:spcBef>
              <a:spcAft>
                <a:spcPts val="0"/>
              </a:spcAft>
              <a:buClr>
                <a:schemeClr val="dk1"/>
              </a:buClr>
              <a:buSzPts val="2000"/>
              <a:buNone/>
            </a:pPr>
            <a:endParaRPr sz="2000">
              <a:latin typeface="Arial"/>
              <a:ea typeface="Arial"/>
              <a:cs typeface="Arial"/>
              <a:sym typeface="Arial"/>
            </a:endParaRPr>
          </a:p>
          <a:p>
            <a:pPr marL="342900" lvl="0" indent="-342900" algn="r" rtl="1">
              <a:spcBef>
                <a:spcPts val="400"/>
              </a:spcBef>
              <a:spcAft>
                <a:spcPts val="0"/>
              </a:spcAft>
              <a:buClr>
                <a:schemeClr val="dk1"/>
              </a:buClr>
              <a:buSzPts val="2000"/>
              <a:buChar char="•"/>
            </a:pPr>
            <a:r>
              <a:rPr lang="iw-IL" sz="2000" b="1">
                <a:latin typeface="Arial"/>
                <a:ea typeface="Arial"/>
                <a:cs typeface="Arial"/>
                <a:sym typeface="Arial"/>
              </a:rPr>
              <a:t>דרישות לא פונקציונאליות</a:t>
            </a:r>
            <a:endParaRPr/>
          </a:p>
          <a:p>
            <a:pPr marL="342900" lvl="0" indent="-342900" algn="r" rtl="1">
              <a:spcBef>
                <a:spcPts val="400"/>
              </a:spcBef>
              <a:spcAft>
                <a:spcPts val="0"/>
              </a:spcAft>
              <a:buClr>
                <a:schemeClr val="dk1"/>
              </a:buClr>
              <a:buSzPts val="2000"/>
              <a:buChar char="•"/>
            </a:pPr>
            <a:r>
              <a:rPr lang="iw-IL" sz="2000">
                <a:latin typeface="Arial"/>
                <a:ea typeface="Arial"/>
                <a:cs typeface="Arial"/>
                <a:sym typeface="Arial"/>
              </a:rPr>
              <a:t>זמני תגובה מהירים ושליחת התראות בזמן אמת.</a:t>
            </a:r>
            <a:br>
              <a:rPr lang="iw-IL" sz="2000">
                <a:latin typeface="Arial"/>
                <a:ea typeface="Arial"/>
                <a:cs typeface="Arial"/>
                <a:sym typeface="Arial"/>
              </a:rPr>
            </a:br>
            <a:r>
              <a:rPr lang="iw-IL" sz="2000">
                <a:latin typeface="Arial"/>
                <a:ea typeface="Arial"/>
                <a:cs typeface="Arial"/>
                <a:sym typeface="Arial"/>
              </a:rPr>
              <a:t>אבטחת מידע והצפנת נתונים אישיים.</a:t>
            </a:r>
            <a:br>
              <a:rPr lang="iw-IL" sz="2000">
                <a:latin typeface="Arial"/>
                <a:ea typeface="Arial"/>
                <a:cs typeface="Arial"/>
                <a:sym typeface="Arial"/>
              </a:rPr>
            </a:br>
            <a:r>
              <a:rPr lang="iw-IL" sz="2000">
                <a:latin typeface="Arial"/>
                <a:ea typeface="Arial"/>
                <a:cs typeface="Arial"/>
                <a:sym typeface="Arial"/>
              </a:rPr>
              <a:t>ממשק משתמש ידידותי ונוח.</a:t>
            </a:r>
            <a:br>
              <a:rPr lang="iw-IL" sz="2000">
                <a:latin typeface="Arial"/>
                <a:ea typeface="Arial"/>
                <a:cs typeface="Arial"/>
                <a:sym typeface="Arial"/>
              </a:rPr>
            </a:br>
            <a:r>
              <a:rPr lang="iw-IL" sz="2000">
                <a:latin typeface="Arial"/>
                <a:ea typeface="Arial"/>
                <a:cs typeface="Arial"/>
                <a:sym typeface="Arial"/>
              </a:rPr>
              <a:t>סנכרון נתונים בענן עם Firebase.</a:t>
            </a:r>
            <a:endParaRPr/>
          </a:p>
          <a:p>
            <a:pPr marL="0" lvl="0" indent="0" algn="r" rtl="1">
              <a:spcBef>
                <a:spcPts val="400"/>
              </a:spcBef>
              <a:spcAft>
                <a:spcPts val="0"/>
              </a:spcAft>
              <a:buClr>
                <a:schemeClr val="dk1"/>
              </a:buClr>
              <a:buSzPts val="2000"/>
              <a:buNone/>
            </a:pPr>
            <a:endParaRPr sz="2000">
              <a:latin typeface="Arial"/>
              <a:ea typeface="Arial"/>
              <a:cs typeface="Arial"/>
              <a:sym typeface="Arial"/>
            </a:endParaRPr>
          </a:p>
          <a:p>
            <a:pPr marL="342900" lvl="0" indent="-342900" algn="r" rtl="1">
              <a:spcBef>
                <a:spcPts val="400"/>
              </a:spcBef>
              <a:spcAft>
                <a:spcPts val="0"/>
              </a:spcAft>
              <a:buClr>
                <a:schemeClr val="dk1"/>
              </a:buClr>
              <a:buSzPts val="2000"/>
              <a:buChar char="•"/>
            </a:pPr>
            <a:r>
              <a:rPr lang="iw-IL" sz="2000" b="1">
                <a:latin typeface="Arial"/>
                <a:ea typeface="Arial"/>
                <a:cs typeface="Arial"/>
                <a:sym typeface="Arial"/>
              </a:rPr>
              <a:t>דרישות אחרות</a:t>
            </a:r>
            <a:endParaRPr/>
          </a:p>
          <a:p>
            <a:pPr marL="342900" lvl="0" indent="-342900" algn="r" rtl="1">
              <a:spcBef>
                <a:spcPts val="400"/>
              </a:spcBef>
              <a:spcAft>
                <a:spcPts val="0"/>
              </a:spcAft>
              <a:buClr>
                <a:schemeClr val="dk1"/>
              </a:buClr>
              <a:buSzPts val="2000"/>
              <a:buChar char="•"/>
            </a:pPr>
            <a:r>
              <a:rPr lang="iw-IL" sz="2000">
                <a:latin typeface="Arial"/>
                <a:ea typeface="Arial"/>
                <a:cs typeface="Arial"/>
                <a:sym typeface="Arial"/>
              </a:rPr>
              <a:t>תמיכה במכשירי אנדרואיד בגרסאות שונות.</a:t>
            </a:r>
            <a:br>
              <a:rPr lang="iw-IL" sz="2000">
                <a:latin typeface="Arial"/>
                <a:ea typeface="Arial"/>
                <a:cs typeface="Arial"/>
                <a:sym typeface="Arial"/>
              </a:rPr>
            </a:br>
            <a:r>
              <a:rPr lang="iw-IL" sz="2000">
                <a:latin typeface="Arial"/>
                <a:ea typeface="Arial"/>
                <a:cs typeface="Arial"/>
                <a:sym typeface="Arial"/>
              </a:rPr>
              <a:t>שימוש בסנסור – מיקרופון.</a:t>
            </a:r>
            <a:br>
              <a:rPr lang="iw-IL" sz="2000">
                <a:latin typeface="Arial"/>
                <a:ea typeface="Arial"/>
                <a:cs typeface="Arial"/>
                <a:sym typeface="Arial"/>
              </a:rPr>
            </a:br>
            <a:endParaRPr sz="20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None/>
            </a:pPr>
            <a:r>
              <a:rPr lang="iw-IL" b="1">
                <a:solidFill>
                  <a:schemeClr val="dk2"/>
                </a:solidFill>
              </a:rPr>
              <a:t>תרשימי UML</a:t>
            </a:r>
            <a:endParaRPr b="1">
              <a:solidFill>
                <a:schemeClr val="dk2"/>
              </a:solidFill>
            </a:endParaRPr>
          </a:p>
        </p:txBody>
      </p:sp>
      <p:sp>
        <p:nvSpPr>
          <p:cNvPr id="129" name="Google Shape;129;p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r" rtl="1">
              <a:spcBef>
                <a:spcPts val="0"/>
              </a:spcBef>
              <a:spcAft>
                <a:spcPts val="0"/>
              </a:spcAft>
              <a:buClr>
                <a:schemeClr val="dk1"/>
              </a:buClr>
              <a:buSzPts val="3200"/>
              <a:buChar char="•"/>
            </a:pPr>
            <a:r>
              <a:rPr lang="iw-IL" b="1"/>
              <a:t>התרשימים הבאים מציגים את התהליכים המרכזיים באפליקציה</a:t>
            </a:r>
            <a:r>
              <a:rPr lang="iw-IL"/>
              <a:t>, כולל האינטראקציה בין המשתמשים למערכת, הזרימה הלוגית של הפעולות, ומבנה הנתונים. דיאגרמות UML  אלו מאפשרות להבין את הארכיטקטורה והתפקוד של האפליקציה בצורה ויזואלית וברורה.</a:t>
            </a:r>
            <a:endParaRPr/>
          </a:p>
          <a:p>
            <a:pPr marL="342900" lvl="0" indent="-342900" algn="r" rtl="1">
              <a:spcBef>
                <a:spcPts val="640"/>
              </a:spcBef>
              <a:spcAft>
                <a:spcPts val="0"/>
              </a:spcAft>
              <a:buClr>
                <a:schemeClr val="dk1"/>
              </a:buClr>
              <a:buSzPts val="3200"/>
              <a:buChar char="•"/>
            </a:pPr>
            <a:r>
              <a:rPr lang="iw-IL"/>
              <a:t>לצורך יצירת התרשימים השתמשנו ב-</a:t>
            </a:r>
            <a:r>
              <a:rPr lang="iw-IL" b="1"/>
              <a:t>Draw.io</a:t>
            </a:r>
            <a:r>
              <a:rPr lang="iw-IL"/>
              <a:t>  שזהו כלי לעיצוב דיאגרמותUML  המאפשר הצגת קשרים בין רכיבי המערכת בצורה מקצועית ומובנית.</a:t>
            </a:r>
            <a:endParaRPr/>
          </a:p>
          <a:p>
            <a:pPr marL="0" lvl="0" indent="0" algn="r" rtl="1">
              <a:spcBef>
                <a:spcPts val="640"/>
              </a:spcBef>
              <a:spcAft>
                <a:spcPts val="0"/>
              </a:spcAft>
              <a:buClr>
                <a:schemeClr val="dk1"/>
              </a:buClr>
              <a:buSzPts val="3200"/>
              <a:buNone/>
            </a:pPr>
            <a:endParaRPr/>
          </a:p>
          <a:p>
            <a:pPr marL="0" lvl="0" indent="0" algn="r" rtl="1">
              <a:spcBef>
                <a:spcPts val="640"/>
              </a:spcBef>
              <a:spcAft>
                <a:spcPts val="0"/>
              </a:spcAft>
              <a:buClr>
                <a:schemeClr val="dk1"/>
              </a:buClr>
              <a:buSzPts val="32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9"/>
          <p:cNvPicPr preferRelativeResize="0"/>
          <p:nvPr/>
        </p:nvPicPr>
        <p:blipFill rotWithShape="1">
          <a:blip r:embed="rId3">
            <a:alphaModFix/>
          </a:blip>
          <a:srcRect/>
          <a:stretch/>
        </p:blipFill>
        <p:spPr>
          <a:xfrm>
            <a:off x="1587260" y="1135759"/>
            <a:ext cx="9696090" cy="5272285"/>
          </a:xfrm>
          <a:prstGeom prst="rect">
            <a:avLst/>
          </a:prstGeom>
          <a:noFill/>
          <a:ln>
            <a:noFill/>
          </a:ln>
        </p:spPr>
      </p:pic>
      <p:sp>
        <p:nvSpPr>
          <p:cNvPr id="135" name="Google Shape;135;p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l" rtl="1">
              <a:spcBef>
                <a:spcPts val="0"/>
              </a:spcBef>
              <a:spcAft>
                <a:spcPts val="0"/>
              </a:spcAft>
              <a:buClr>
                <a:schemeClr val="dk2"/>
              </a:buClr>
              <a:buSzPts val="4400"/>
              <a:buFont typeface="Arial"/>
              <a:buNone/>
            </a:pPr>
            <a:r>
              <a:rPr lang="iw-IL" sz="4400" b="1">
                <a:solidFill>
                  <a:schemeClr val="dk2"/>
                </a:solidFill>
                <a:latin typeface="Arial"/>
                <a:ea typeface="Arial"/>
                <a:cs typeface="Arial"/>
                <a:sym typeface="Arial"/>
              </a:rPr>
              <a:t>Activity Diagram</a:t>
            </a:r>
            <a:endParaRPr/>
          </a:p>
        </p:txBody>
      </p:sp>
      <p:sp>
        <p:nvSpPr>
          <p:cNvPr id="136" name="Google Shape;136;p9"/>
          <p:cNvSpPr txBox="1">
            <a:spLocks noGrp="1"/>
          </p:cNvSpPr>
          <p:nvPr>
            <p:ph type="body" idx="1"/>
          </p:nvPr>
        </p:nvSpPr>
        <p:spPr>
          <a:xfrm>
            <a:off x="609600" y="1299713"/>
            <a:ext cx="10972800" cy="4826451"/>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Clr>
                <a:schemeClr val="dk1"/>
              </a:buClr>
              <a:buSzPts val="2200"/>
              <a:buNone/>
            </a:pPr>
            <a:r>
              <a:rPr lang="iw-IL" sz="2200" b="1">
                <a:latin typeface="Arial"/>
                <a:ea typeface="Arial"/>
                <a:cs typeface="Arial"/>
                <a:sym typeface="Arial"/>
              </a:rPr>
              <a:t>דיאגרמה של מחיקת רשימה:</a:t>
            </a:r>
            <a:br>
              <a:rPr lang="iw-IL" sz="2200" b="1">
                <a:latin typeface="Arial"/>
                <a:ea typeface="Arial"/>
                <a:cs typeface="Arial"/>
                <a:sym typeface="Arial"/>
              </a:rPr>
            </a:br>
            <a:endParaRPr sz="2200" b="1"/>
          </a:p>
        </p:txBody>
      </p:sp>
    </p:spTree>
  </p:cSld>
  <p:clrMapOvr>
    <a:masterClrMapping/>
  </p:clrMapOvr>
</p:sld>
</file>

<file path=ppt/theme/theme1.xml><?xml version="1.0" encoding="utf-8"?>
<a:theme xmlns:a="http://schemas.openxmlformats.org/drawingml/2006/main" name="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1740</Words>
  <Application>Microsoft Macintosh PowerPoint</Application>
  <PresentationFormat>מסך רחב</PresentationFormat>
  <Paragraphs>166</Paragraphs>
  <Slides>33</Slides>
  <Notes>31</Notes>
  <HiddenSlides>0</HiddenSlides>
  <MMClips>0</MMClips>
  <ScaleCrop>false</ScaleCrop>
  <HeadingPairs>
    <vt:vector size="6" baseType="variant">
      <vt:variant>
        <vt:lpstr>גופנים בשימוש</vt:lpstr>
      </vt:variant>
      <vt:variant>
        <vt:i4>2</vt:i4>
      </vt:variant>
      <vt:variant>
        <vt:lpstr>ערכת נושא</vt:lpstr>
      </vt:variant>
      <vt:variant>
        <vt:i4>1</vt:i4>
      </vt:variant>
      <vt:variant>
        <vt:lpstr>כותרות שקופיות</vt:lpstr>
      </vt:variant>
      <vt:variant>
        <vt:i4>33</vt:i4>
      </vt:variant>
    </vt:vector>
  </HeadingPairs>
  <TitlesOfParts>
    <vt:vector size="36" baseType="lpstr">
      <vt:lpstr>Arial</vt:lpstr>
      <vt:lpstr>Calibri</vt:lpstr>
      <vt:lpstr>Theme1</vt:lpstr>
      <vt:lpstr>מצגת של PowerPoint‏</vt:lpstr>
      <vt:lpstr>מבוא</vt:lpstr>
      <vt:lpstr>חלוקת תפקידים בין חברי הצוות</vt:lpstr>
      <vt:lpstr>תיעודי הפעולות שבוצעו בגיטהאב </vt:lpstr>
      <vt:lpstr>שפת הפיתוח ובסיס הנתונים</vt:lpstr>
      <vt:lpstr>תיאור המערכת והצורך בה</vt:lpstr>
      <vt:lpstr>דרישות מרכזיות של המערכת</vt:lpstr>
      <vt:lpstr>תרשימי UML</vt:lpstr>
      <vt:lpstr>Activity Diagram</vt:lpstr>
      <vt:lpstr>State Machine Diagram</vt:lpstr>
      <vt:lpstr>Object Diagram</vt:lpstr>
      <vt:lpstr>Sequence Diagram</vt:lpstr>
      <vt:lpstr>Class Diagram</vt:lpstr>
      <vt:lpstr>מצגת של PowerPoint‏</vt:lpstr>
      <vt:lpstr>ERD Diagram</vt:lpstr>
      <vt:lpstr>מבנה המערכת לפי ארכיטקטורת MVVM</vt:lpstr>
      <vt:lpstr>מבנה המערכת לפי ארכיטקטורת MVVM</vt:lpstr>
      <vt:lpstr>מבנה המערכת לפי ארכיטקטורת MVVM</vt:lpstr>
      <vt:lpstr>מבנה המערכת לפי ארכיטקטורת MVVM</vt:lpstr>
      <vt:lpstr>מבנה המערכת – מסכי האפליקציה</vt:lpstr>
      <vt:lpstr>מבנה המערכת – מסכי האפליקציה</vt:lpstr>
      <vt:lpstr>מבנה המערכת – מסכי האפליקציה</vt:lpstr>
      <vt:lpstr>שימוש בסנסור באפליקציה</vt:lpstr>
      <vt:lpstr>התראות באפליקציה</vt:lpstr>
      <vt:lpstr>הצגת שלושה תהליכים מרכזיים באפליקציה</vt:lpstr>
      <vt:lpstr>עדכונים ב FIREBASEבתהליך הראשון – יצירת רשימה</vt:lpstr>
      <vt:lpstr>הצגת שלושה תהליכים מרכזיים באפליקציה</vt:lpstr>
      <vt:lpstr>עדכונים ב FIREBASEבתהליך השני – שיתוף רשימה</vt:lpstr>
      <vt:lpstr>הצגת שלושה תהליכים מרכזיים באפליקציה</vt:lpstr>
      <vt:lpstr>עדכונים ב FIREBASEבתהליך השלישי – שמירת רשימה מהרשימות ששותפו</vt:lpstr>
      <vt:lpstr>פערים בין התכנון המקורי לבין האפליקציה בפועל</vt:lpstr>
      <vt:lpstr>סוגיות / לבטים בהם נתקלנו בפועל</vt:lpstr>
      <vt:lpstr>רעיונות לעתיד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דניאל אהרון כהן שדה</dc:creator>
  <cp:lastModifiedBy>Microsoft Office User</cp:lastModifiedBy>
  <cp:revision>1</cp:revision>
  <dcterms:created xsi:type="dcterms:W3CDTF">2025-02-18T11:03:58Z</dcterms:created>
  <dcterms:modified xsi:type="dcterms:W3CDTF">2025-02-25T11:52:20Z</dcterms:modified>
</cp:coreProperties>
</file>